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05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7CCC2-755B-4104-AE4E-FE70CE5424C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88DBBDC-1653-45B5-BD73-27C24877E61C}">
      <dgm:prSet phldrT="[Text]"/>
      <dgm:spPr/>
      <dgm:t>
        <a:bodyPr/>
        <a:lstStyle/>
        <a:p>
          <a:r>
            <a:rPr lang="en-US" dirty="0"/>
            <a:t>SQL API</a:t>
          </a:r>
          <a:endParaRPr lang="en-IN" dirty="0"/>
        </a:p>
      </dgm:t>
    </dgm:pt>
    <dgm:pt modelId="{770E350F-7055-43E1-B122-E8EF51D5D13A}" type="parTrans" cxnId="{9CCE4057-A030-45DB-A607-E9B7647DECE0}">
      <dgm:prSet/>
      <dgm:spPr/>
      <dgm:t>
        <a:bodyPr/>
        <a:lstStyle/>
        <a:p>
          <a:endParaRPr lang="en-IN"/>
        </a:p>
      </dgm:t>
    </dgm:pt>
    <dgm:pt modelId="{6307CE0E-6AA0-46C3-B628-3340D0D63582}" type="sibTrans" cxnId="{9CCE4057-A030-45DB-A607-E9B7647DECE0}">
      <dgm:prSet/>
      <dgm:spPr/>
      <dgm:t>
        <a:bodyPr/>
        <a:lstStyle/>
        <a:p>
          <a:endParaRPr lang="en-IN"/>
        </a:p>
      </dgm:t>
    </dgm:pt>
    <dgm:pt modelId="{60934404-9288-4685-BC0D-71F4BE5F5AAB}">
      <dgm:prSet phldrT="[Text]"/>
      <dgm:spPr/>
      <dgm:t>
        <a:bodyPr/>
        <a:lstStyle/>
        <a:p>
          <a:r>
            <a:rPr lang="en-US" dirty="0"/>
            <a:t>Distributed data storage</a:t>
          </a:r>
          <a:endParaRPr lang="en-IN" dirty="0"/>
        </a:p>
      </dgm:t>
    </dgm:pt>
    <dgm:pt modelId="{9BA4EC9C-AE65-40FC-B947-E20FBE73529D}" type="parTrans" cxnId="{9953F53D-C556-4A0F-A387-813892D0B9CB}">
      <dgm:prSet/>
      <dgm:spPr/>
      <dgm:t>
        <a:bodyPr/>
        <a:lstStyle/>
        <a:p>
          <a:endParaRPr lang="en-IN"/>
        </a:p>
      </dgm:t>
    </dgm:pt>
    <dgm:pt modelId="{24F45B65-115B-4596-B83B-0804ADB3BFCC}" type="sibTrans" cxnId="{9953F53D-C556-4A0F-A387-813892D0B9CB}">
      <dgm:prSet/>
      <dgm:spPr/>
      <dgm:t>
        <a:bodyPr/>
        <a:lstStyle/>
        <a:p>
          <a:endParaRPr lang="en-IN"/>
        </a:p>
      </dgm:t>
    </dgm:pt>
    <dgm:pt modelId="{47EAEF8A-74C0-4A1E-85DD-7FA8802775E3}">
      <dgm:prSet phldrT="[Text]"/>
      <dgm:spPr/>
      <dgm:t>
        <a:bodyPr/>
        <a:lstStyle/>
        <a:p>
          <a:r>
            <a:rPr lang="en-US" dirty="0"/>
            <a:t>Strongly consistent replication</a:t>
          </a:r>
          <a:endParaRPr lang="en-IN" dirty="0"/>
        </a:p>
      </dgm:t>
    </dgm:pt>
    <dgm:pt modelId="{4E480A88-AC4F-40C1-BA33-63253A577C70}" type="parTrans" cxnId="{537E6682-EAAD-4A9C-8949-45B15D0B16AC}">
      <dgm:prSet/>
      <dgm:spPr/>
      <dgm:t>
        <a:bodyPr/>
        <a:lstStyle/>
        <a:p>
          <a:endParaRPr lang="en-IN"/>
        </a:p>
      </dgm:t>
    </dgm:pt>
    <dgm:pt modelId="{E8DDF582-63FC-4BE8-A870-AACBA232DDC8}" type="sibTrans" cxnId="{537E6682-EAAD-4A9C-8949-45B15D0B16AC}">
      <dgm:prSet/>
      <dgm:spPr/>
      <dgm:t>
        <a:bodyPr/>
        <a:lstStyle/>
        <a:p>
          <a:endParaRPr lang="en-IN"/>
        </a:p>
      </dgm:t>
    </dgm:pt>
    <dgm:pt modelId="{433C4F7C-7774-4303-A262-825ECC35F2FA}">
      <dgm:prSet phldrT="[Text]"/>
      <dgm:spPr/>
      <dgm:t>
        <a:bodyPr/>
        <a:lstStyle/>
        <a:p>
          <a:r>
            <a:rPr lang="en-US" dirty="0"/>
            <a:t>Distributed query execution</a:t>
          </a:r>
          <a:endParaRPr lang="en-IN" dirty="0"/>
        </a:p>
      </dgm:t>
    </dgm:pt>
    <dgm:pt modelId="{E265698C-B680-47A5-B90B-4643DD8DA930}" type="parTrans" cxnId="{0864FF4C-4BF8-481E-920F-D1472AE61120}">
      <dgm:prSet/>
      <dgm:spPr/>
      <dgm:t>
        <a:bodyPr/>
        <a:lstStyle/>
        <a:p>
          <a:endParaRPr lang="en-IN"/>
        </a:p>
      </dgm:t>
    </dgm:pt>
    <dgm:pt modelId="{3369C75B-8BC8-47C5-9701-EE31E2C16C13}" type="sibTrans" cxnId="{0864FF4C-4BF8-481E-920F-D1472AE61120}">
      <dgm:prSet/>
      <dgm:spPr/>
      <dgm:t>
        <a:bodyPr/>
        <a:lstStyle/>
        <a:p>
          <a:endParaRPr lang="en-IN"/>
        </a:p>
      </dgm:t>
    </dgm:pt>
    <dgm:pt modelId="{B88DF6C0-D02E-414D-AAE9-4C81ADA7BFF5}">
      <dgm:prSet phldrT="[Text]"/>
      <dgm:spPr/>
      <dgm:t>
        <a:bodyPr/>
        <a:lstStyle/>
        <a:p>
          <a:r>
            <a:rPr lang="en-US" dirty="0"/>
            <a:t>Distributed Acid transaction</a:t>
          </a:r>
          <a:endParaRPr lang="en-IN" dirty="0"/>
        </a:p>
      </dgm:t>
    </dgm:pt>
    <dgm:pt modelId="{D2460255-30F8-4D72-BD21-C7E0652E2CE5}" type="parTrans" cxnId="{D253D89C-3C02-4500-A829-0E378D21FCBD}">
      <dgm:prSet/>
      <dgm:spPr/>
      <dgm:t>
        <a:bodyPr/>
        <a:lstStyle/>
        <a:p>
          <a:endParaRPr lang="en-IN"/>
        </a:p>
      </dgm:t>
    </dgm:pt>
    <dgm:pt modelId="{0D39CE4B-0236-42FC-9BBB-EBBF2D6C8D4A}" type="sibTrans" cxnId="{D253D89C-3C02-4500-A829-0E378D21FCBD}">
      <dgm:prSet/>
      <dgm:spPr/>
      <dgm:t>
        <a:bodyPr/>
        <a:lstStyle/>
        <a:p>
          <a:endParaRPr lang="en-IN"/>
        </a:p>
      </dgm:t>
    </dgm:pt>
    <dgm:pt modelId="{7A91FCB8-8E8F-4C00-9EE9-1E8E7905D15B}" type="pres">
      <dgm:prSet presAssocID="{F1B7CCC2-755B-4104-AE4E-FE70CE5424CD}" presName="cycle" presStyleCnt="0">
        <dgm:presLayoutVars>
          <dgm:dir/>
          <dgm:resizeHandles val="exact"/>
        </dgm:presLayoutVars>
      </dgm:prSet>
      <dgm:spPr/>
    </dgm:pt>
    <dgm:pt modelId="{95E68C9E-9E4A-4304-B9FD-976CD5703694}" type="pres">
      <dgm:prSet presAssocID="{C88DBBDC-1653-45B5-BD73-27C24877E61C}" presName="node" presStyleLbl="node1" presStyleIdx="0" presStyleCnt="5">
        <dgm:presLayoutVars>
          <dgm:bulletEnabled val="1"/>
        </dgm:presLayoutVars>
      </dgm:prSet>
      <dgm:spPr/>
    </dgm:pt>
    <dgm:pt modelId="{EAE68A37-1D16-430A-B9B3-DEC724FA5C49}" type="pres">
      <dgm:prSet presAssocID="{6307CE0E-6AA0-46C3-B628-3340D0D63582}" presName="sibTrans" presStyleLbl="sibTrans2D1" presStyleIdx="0" presStyleCnt="5"/>
      <dgm:spPr/>
    </dgm:pt>
    <dgm:pt modelId="{E2464AA5-A196-4501-AA23-DE820DA95C1C}" type="pres">
      <dgm:prSet presAssocID="{6307CE0E-6AA0-46C3-B628-3340D0D63582}" presName="connectorText" presStyleLbl="sibTrans2D1" presStyleIdx="0" presStyleCnt="5"/>
      <dgm:spPr/>
    </dgm:pt>
    <dgm:pt modelId="{9C3AB223-74B3-47DC-A8D6-94B4AB91D230}" type="pres">
      <dgm:prSet presAssocID="{60934404-9288-4685-BC0D-71F4BE5F5AAB}" presName="node" presStyleLbl="node1" presStyleIdx="1" presStyleCnt="5">
        <dgm:presLayoutVars>
          <dgm:bulletEnabled val="1"/>
        </dgm:presLayoutVars>
      </dgm:prSet>
      <dgm:spPr/>
    </dgm:pt>
    <dgm:pt modelId="{37041FB5-70B4-4D30-8BFC-ECE45476469A}" type="pres">
      <dgm:prSet presAssocID="{24F45B65-115B-4596-B83B-0804ADB3BFCC}" presName="sibTrans" presStyleLbl="sibTrans2D1" presStyleIdx="1" presStyleCnt="5"/>
      <dgm:spPr/>
    </dgm:pt>
    <dgm:pt modelId="{F4CE333A-2BDB-4826-9CAD-517D6DF75974}" type="pres">
      <dgm:prSet presAssocID="{24F45B65-115B-4596-B83B-0804ADB3BFCC}" presName="connectorText" presStyleLbl="sibTrans2D1" presStyleIdx="1" presStyleCnt="5"/>
      <dgm:spPr/>
    </dgm:pt>
    <dgm:pt modelId="{1E298BFA-F801-4DF4-BDAD-02B0B51D1599}" type="pres">
      <dgm:prSet presAssocID="{47EAEF8A-74C0-4A1E-85DD-7FA8802775E3}" presName="node" presStyleLbl="node1" presStyleIdx="2" presStyleCnt="5">
        <dgm:presLayoutVars>
          <dgm:bulletEnabled val="1"/>
        </dgm:presLayoutVars>
      </dgm:prSet>
      <dgm:spPr/>
    </dgm:pt>
    <dgm:pt modelId="{6CDA0E5E-D095-4E08-AE0B-97FF17661298}" type="pres">
      <dgm:prSet presAssocID="{E8DDF582-63FC-4BE8-A870-AACBA232DDC8}" presName="sibTrans" presStyleLbl="sibTrans2D1" presStyleIdx="2" presStyleCnt="5"/>
      <dgm:spPr/>
    </dgm:pt>
    <dgm:pt modelId="{8A45E460-55FF-4C3C-A61D-69947CB0A641}" type="pres">
      <dgm:prSet presAssocID="{E8DDF582-63FC-4BE8-A870-AACBA232DDC8}" presName="connectorText" presStyleLbl="sibTrans2D1" presStyleIdx="2" presStyleCnt="5"/>
      <dgm:spPr/>
    </dgm:pt>
    <dgm:pt modelId="{10CEDCFE-B08D-46C9-BDBF-FEFD726F6743}" type="pres">
      <dgm:prSet presAssocID="{433C4F7C-7774-4303-A262-825ECC35F2FA}" presName="node" presStyleLbl="node1" presStyleIdx="3" presStyleCnt="5">
        <dgm:presLayoutVars>
          <dgm:bulletEnabled val="1"/>
        </dgm:presLayoutVars>
      </dgm:prSet>
      <dgm:spPr/>
    </dgm:pt>
    <dgm:pt modelId="{284ADD73-2D5B-44E8-AF9A-8291E7D449A5}" type="pres">
      <dgm:prSet presAssocID="{3369C75B-8BC8-47C5-9701-EE31E2C16C13}" presName="sibTrans" presStyleLbl="sibTrans2D1" presStyleIdx="3" presStyleCnt="5"/>
      <dgm:spPr/>
    </dgm:pt>
    <dgm:pt modelId="{84A0F14E-A7B4-48A3-8CF1-31A6A67D4FE0}" type="pres">
      <dgm:prSet presAssocID="{3369C75B-8BC8-47C5-9701-EE31E2C16C13}" presName="connectorText" presStyleLbl="sibTrans2D1" presStyleIdx="3" presStyleCnt="5"/>
      <dgm:spPr/>
    </dgm:pt>
    <dgm:pt modelId="{0D36A238-D077-456A-8C39-CE24B5DFDAB5}" type="pres">
      <dgm:prSet presAssocID="{B88DF6C0-D02E-414D-AAE9-4C81ADA7BFF5}" presName="node" presStyleLbl="node1" presStyleIdx="4" presStyleCnt="5">
        <dgm:presLayoutVars>
          <dgm:bulletEnabled val="1"/>
        </dgm:presLayoutVars>
      </dgm:prSet>
      <dgm:spPr/>
    </dgm:pt>
    <dgm:pt modelId="{9A34004B-C78B-463E-83DD-FEAAFF962BF1}" type="pres">
      <dgm:prSet presAssocID="{0D39CE4B-0236-42FC-9BBB-EBBF2D6C8D4A}" presName="sibTrans" presStyleLbl="sibTrans2D1" presStyleIdx="4" presStyleCnt="5"/>
      <dgm:spPr/>
    </dgm:pt>
    <dgm:pt modelId="{69010073-AA6C-4ABE-BDB2-89767B40050C}" type="pres">
      <dgm:prSet presAssocID="{0D39CE4B-0236-42FC-9BBB-EBBF2D6C8D4A}" presName="connectorText" presStyleLbl="sibTrans2D1" presStyleIdx="4" presStyleCnt="5"/>
      <dgm:spPr/>
    </dgm:pt>
  </dgm:ptLst>
  <dgm:cxnLst>
    <dgm:cxn modelId="{0D2B380A-03B2-4052-BB13-3EE118279F71}" type="presOf" srcId="{6307CE0E-6AA0-46C3-B628-3340D0D63582}" destId="{E2464AA5-A196-4501-AA23-DE820DA95C1C}" srcOrd="1" destOrd="0" presId="urn:microsoft.com/office/officeart/2005/8/layout/cycle2"/>
    <dgm:cxn modelId="{4A0EC10E-DBF2-4F9A-9B6C-E4A11D408590}" type="presOf" srcId="{24F45B65-115B-4596-B83B-0804ADB3BFCC}" destId="{F4CE333A-2BDB-4826-9CAD-517D6DF75974}" srcOrd="1" destOrd="0" presId="urn:microsoft.com/office/officeart/2005/8/layout/cycle2"/>
    <dgm:cxn modelId="{07EBD738-D21D-485E-AE34-FBBC71745F6F}" type="presOf" srcId="{6307CE0E-6AA0-46C3-B628-3340D0D63582}" destId="{EAE68A37-1D16-430A-B9B3-DEC724FA5C49}" srcOrd="0" destOrd="0" presId="urn:microsoft.com/office/officeart/2005/8/layout/cycle2"/>
    <dgm:cxn modelId="{9953F53D-C556-4A0F-A387-813892D0B9CB}" srcId="{F1B7CCC2-755B-4104-AE4E-FE70CE5424CD}" destId="{60934404-9288-4685-BC0D-71F4BE5F5AAB}" srcOrd="1" destOrd="0" parTransId="{9BA4EC9C-AE65-40FC-B947-E20FBE73529D}" sibTransId="{24F45B65-115B-4596-B83B-0804ADB3BFCC}"/>
    <dgm:cxn modelId="{C52CD248-5B0E-4FF6-9C74-288CF55611AF}" type="presOf" srcId="{E8DDF582-63FC-4BE8-A870-AACBA232DDC8}" destId="{8A45E460-55FF-4C3C-A61D-69947CB0A641}" srcOrd="1" destOrd="0" presId="urn:microsoft.com/office/officeart/2005/8/layout/cycle2"/>
    <dgm:cxn modelId="{0864FF4C-4BF8-481E-920F-D1472AE61120}" srcId="{F1B7CCC2-755B-4104-AE4E-FE70CE5424CD}" destId="{433C4F7C-7774-4303-A262-825ECC35F2FA}" srcOrd="3" destOrd="0" parTransId="{E265698C-B680-47A5-B90B-4643DD8DA930}" sibTransId="{3369C75B-8BC8-47C5-9701-EE31E2C16C13}"/>
    <dgm:cxn modelId="{D1BD454F-DF75-45C2-8259-8EE1FD37133B}" type="presOf" srcId="{3369C75B-8BC8-47C5-9701-EE31E2C16C13}" destId="{84A0F14E-A7B4-48A3-8CF1-31A6A67D4FE0}" srcOrd="1" destOrd="0" presId="urn:microsoft.com/office/officeart/2005/8/layout/cycle2"/>
    <dgm:cxn modelId="{EEE06051-6BD4-4AD0-AB16-2FF94A63B673}" type="presOf" srcId="{F1B7CCC2-755B-4104-AE4E-FE70CE5424CD}" destId="{7A91FCB8-8E8F-4C00-9EE9-1E8E7905D15B}" srcOrd="0" destOrd="0" presId="urn:microsoft.com/office/officeart/2005/8/layout/cycle2"/>
    <dgm:cxn modelId="{B3381875-4A9E-415F-B364-F256F70F7C49}" type="presOf" srcId="{3369C75B-8BC8-47C5-9701-EE31E2C16C13}" destId="{284ADD73-2D5B-44E8-AF9A-8291E7D449A5}" srcOrd="0" destOrd="0" presId="urn:microsoft.com/office/officeart/2005/8/layout/cycle2"/>
    <dgm:cxn modelId="{9CCE4057-A030-45DB-A607-E9B7647DECE0}" srcId="{F1B7CCC2-755B-4104-AE4E-FE70CE5424CD}" destId="{C88DBBDC-1653-45B5-BD73-27C24877E61C}" srcOrd="0" destOrd="0" parTransId="{770E350F-7055-43E1-B122-E8EF51D5D13A}" sibTransId="{6307CE0E-6AA0-46C3-B628-3340D0D63582}"/>
    <dgm:cxn modelId="{2492D37D-4E5B-4A67-8495-26479CEB46E0}" type="presOf" srcId="{0D39CE4B-0236-42FC-9BBB-EBBF2D6C8D4A}" destId="{9A34004B-C78B-463E-83DD-FEAAFF962BF1}" srcOrd="0" destOrd="0" presId="urn:microsoft.com/office/officeart/2005/8/layout/cycle2"/>
    <dgm:cxn modelId="{537E6682-EAAD-4A9C-8949-45B15D0B16AC}" srcId="{F1B7CCC2-755B-4104-AE4E-FE70CE5424CD}" destId="{47EAEF8A-74C0-4A1E-85DD-7FA8802775E3}" srcOrd="2" destOrd="0" parTransId="{4E480A88-AC4F-40C1-BA33-63253A577C70}" sibTransId="{E8DDF582-63FC-4BE8-A870-AACBA232DDC8}"/>
    <dgm:cxn modelId="{18527091-BF40-4D01-A0D1-88301255AB70}" type="presOf" srcId="{24F45B65-115B-4596-B83B-0804ADB3BFCC}" destId="{37041FB5-70B4-4D30-8BFC-ECE45476469A}" srcOrd="0" destOrd="0" presId="urn:microsoft.com/office/officeart/2005/8/layout/cycle2"/>
    <dgm:cxn modelId="{D253D89C-3C02-4500-A829-0E378D21FCBD}" srcId="{F1B7CCC2-755B-4104-AE4E-FE70CE5424CD}" destId="{B88DF6C0-D02E-414D-AAE9-4C81ADA7BFF5}" srcOrd="4" destOrd="0" parTransId="{D2460255-30F8-4D72-BD21-C7E0652E2CE5}" sibTransId="{0D39CE4B-0236-42FC-9BBB-EBBF2D6C8D4A}"/>
    <dgm:cxn modelId="{56225EA4-6C76-4E8F-A699-E55EC58CB035}" type="presOf" srcId="{0D39CE4B-0236-42FC-9BBB-EBBF2D6C8D4A}" destId="{69010073-AA6C-4ABE-BDB2-89767B40050C}" srcOrd="1" destOrd="0" presId="urn:microsoft.com/office/officeart/2005/8/layout/cycle2"/>
    <dgm:cxn modelId="{7C67BCAB-E699-447D-A25C-C4C93A5B11E1}" type="presOf" srcId="{433C4F7C-7774-4303-A262-825ECC35F2FA}" destId="{10CEDCFE-B08D-46C9-BDBF-FEFD726F6743}" srcOrd="0" destOrd="0" presId="urn:microsoft.com/office/officeart/2005/8/layout/cycle2"/>
    <dgm:cxn modelId="{A35043BF-C549-47C9-8623-CB7CC8CEB1EE}" type="presOf" srcId="{C88DBBDC-1653-45B5-BD73-27C24877E61C}" destId="{95E68C9E-9E4A-4304-B9FD-976CD5703694}" srcOrd="0" destOrd="0" presId="urn:microsoft.com/office/officeart/2005/8/layout/cycle2"/>
    <dgm:cxn modelId="{F43E91CE-EE19-4C6E-B1AD-8D1F2732CFA3}" type="presOf" srcId="{E8DDF582-63FC-4BE8-A870-AACBA232DDC8}" destId="{6CDA0E5E-D095-4E08-AE0B-97FF17661298}" srcOrd="0" destOrd="0" presId="urn:microsoft.com/office/officeart/2005/8/layout/cycle2"/>
    <dgm:cxn modelId="{3F7ED6CE-2B75-4896-9A27-82BFBF6BBE4A}" type="presOf" srcId="{60934404-9288-4685-BC0D-71F4BE5F5AAB}" destId="{9C3AB223-74B3-47DC-A8D6-94B4AB91D230}" srcOrd="0" destOrd="0" presId="urn:microsoft.com/office/officeart/2005/8/layout/cycle2"/>
    <dgm:cxn modelId="{AD9D82EE-914E-4D51-9C21-D7C33F2C6640}" type="presOf" srcId="{47EAEF8A-74C0-4A1E-85DD-7FA8802775E3}" destId="{1E298BFA-F801-4DF4-BDAD-02B0B51D1599}" srcOrd="0" destOrd="0" presId="urn:microsoft.com/office/officeart/2005/8/layout/cycle2"/>
    <dgm:cxn modelId="{3B6C4FF0-A877-4C02-9049-975C2A395000}" type="presOf" srcId="{B88DF6C0-D02E-414D-AAE9-4C81ADA7BFF5}" destId="{0D36A238-D077-456A-8C39-CE24B5DFDAB5}" srcOrd="0" destOrd="0" presId="urn:microsoft.com/office/officeart/2005/8/layout/cycle2"/>
    <dgm:cxn modelId="{66190D37-B4ED-472E-B2C5-9CFC7FC07FB0}" type="presParOf" srcId="{7A91FCB8-8E8F-4C00-9EE9-1E8E7905D15B}" destId="{95E68C9E-9E4A-4304-B9FD-976CD5703694}" srcOrd="0" destOrd="0" presId="urn:microsoft.com/office/officeart/2005/8/layout/cycle2"/>
    <dgm:cxn modelId="{7007CC7F-440B-4C62-84EC-635C68F3AA2A}" type="presParOf" srcId="{7A91FCB8-8E8F-4C00-9EE9-1E8E7905D15B}" destId="{EAE68A37-1D16-430A-B9B3-DEC724FA5C49}" srcOrd="1" destOrd="0" presId="urn:microsoft.com/office/officeart/2005/8/layout/cycle2"/>
    <dgm:cxn modelId="{067C19D1-C821-4BEA-8F1E-3E68585F3F21}" type="presParOf" srcId="{EAE68A37-1D16-430A-B9B3-DEC724FA5C49}" destId="{E2464AA5-A196-4501-AA23-DE820DA95C1C}" srcOrd="0" destOrd="0" presId="urn:microsoft.com/office/officeart/2005/8/layout/cycle2"/>
    <dgm:cxn modelId="{DB85936C-B05A-43EB-962B-944716DFEA06}" type="presParOf" srcId="{7A91FCB8-8E8F-4C00-9EE9-1E8E7905D15B}" destId="{9C3AB223-74B3-47DC-A8D6-94B4AB91D230}" srcOrd="2" destOrd="0" presId="urn:microsoft.com/office/officeart/2005/8/layout/cycle2"/>
    <dgm:cxn modelId="{F94AA332-AC47-4F36-9244-310D21BF4A9B}" type="presParOf" srcId="{7A91FCB8-8E8F-4C00-9EE9-1E8E7905D15B}" destId="{37041FB5-70B4-4D30-8BFC-ECE45476469A}" srcOrd="3" destOrd="0" presId="urn:microsoft.com/office/officeart/2005/8/layout/cycle2"/>
    <dgm:cxn modelId="{77F3D2D2-E69B-4D35-AB76-8F3EE3FCEFC1}" type="presParOf" srcId="{37041FB5-70B4-4D30-8BFC-ECE45476469A}" destId="{F4CE333A-2BDB-4826-9CAD-517D6DF75974}" srcOrd="0" destOrd="0" presId="urn:microsoft.com/office/officeart/2005/8/layout/cycle2"/>
    <dgm:cxn modelId="{1C6FE507-A132-4376-8CD0-5879F4143399}" type="presParOf" srcId="{7A91FCB8-8E8F-4C00-9EE9-1E8E7905D15B}" destId="{1E298BFA-F801-4DF4-BDAD-02B0B51D1599}" srcOrd="4" destOrd="0" presId="urn:microsoft.com/office/officeart/2005/8/layout/cycle2"/>
    <dgm:cxn modelId="{8D0E49F1-59BE-400D-9114-66C453211B06}" type="presParOf" srcId="{7A91FCB8-8E8F-4C00-9EE9-1E8E7905D15B}" destId="{6CDA0E5E-D095-4E08-AE0B-97FF17661298}" srcOrd="5" destOrd="0" presId="urn:microsoft.com/office/officeart/2005/8/layout/cycle2"/>
    <dgm:cxn modelId="{36E0EBCE-CA49-4194-9345-32DFB004384A}" type="presParOf" srcId="{6CDA0E5E-D095-4E08-AE0B-97FF17661298}" destId="{8A45E460-55FF-4C3C-A61D-69947CB0A641}" srcOrd="0" destOrd="0" presId="urn:microsoft.com/office/officeart/2005/8/layout/cycle2"/>
    <dgm:cxn modelId="{CC54CC8B-B039-4E2F-9555-A7EF0FA4CD02}" type="presParOf" srcId="{7A91FCB8-8E8F-4C00-9EE9-1E8E7905D15B}" destId="{10CEDCFE-B08D-46C9-BDBF-FEFD726F6743}" srcOrd="6" destOrd="0" presId="urn:microsoft.com/office/officeart/2005/8/layout/cycle2"/>
    <dgm:cxn modelId="{A5707D6A-0F57-483E-A33D-1F9DC8711C59}" type="presParOf" srcId="{7A91FCB8-8E8F-4C00-9EE9-1E8E7905D15B}" destId="{284ADD73-2D5B-44E8-AF9A-8291E7D449A5}" srcOrd="7" destOrd="0" presId="urn:microsoft.com/office/officeart/2005/8/layout/cycle2"/>
    <dgm:cxn modelId="{B2A1B6C9-9D78-4080-B9B4-0CE2123D75FA}" type="presParOf" srcId="{284ADD73-2D5B-44E8-AF9A-8291E7D449A5}" destId="{84A0F14E-A7B4-48A3-8CF1-31A6A67D4FE0}" srcOrd="0" destOrd="0" presId="urn:microsoft.com/office/officeart/2005/8/layout/cycle2"/>
    <dgm:cxn modelId="{EE879496-0A21-4C5F-BF57-A775326364FB}" type="presParOf" srcId="{7A91FCB8-8E8F-4C00-9EE9-1E8E7905D15B}" destId="{0D36A238-D077-456A-8C39-CE24B5DFDAB5}" srcOrd="8" destOrd="0" presId="urn:microsoft.com/office/officeart/2005/8/layout/cycle2"/>
    <dgm:cxn modelId="{0016102D-B258-489B-ADEC-B9B8EE91F685}" type="presParOf" srcId="{7A91FCB8-8E8F-4C00-9EE9-1E8E7905D15B}" destId="{9A34004B-C78B-463E-83DD-FEAAFF962BF1}" srcOrd="9" destOrd="0" presId="urn:microsoft.com/office/officeart/2005/8/layout/cycle2"/>
    <dgm:cxn modelId="{108A083D-F977-469C-9D93-4C2968C07C7F}" type="presParOf" srcId="{9A34004B-C78B-463E-83DD-FEAAFF962BF1}" destId="{69010073-AA6C-4ABE-BDB2-89767B40050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68C9E-9E4A-4304-B9FD-976CD5703694}">
      <dsp:nvSpPr>
        <dsp:cNvPr id="0" name=""/>
        <dsp:cNvSpPr/>
      </dsp:nvSpPr>
      <dsp:spPr>
        <a:xfrm>
          <a:off x="3328831" y="373"/>
          <a:ext cx="1283451" cy="1283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SQL API</a:t>
          </a:r>
          <a:endParaRPr lang="en-IN" sz="1400" kern="1200" dirty="0"/>
        </a:p>
      </dsp:txBody>
      <dsp:txXfrm>
        <a:off x="3516788" y="188330"/>
        <a:ext cx="907537" cy="907537"/>
      </dsp:txXfrm>
    </dsp:sp>
    <dsp:sp modelId="{EAE68A37-1D16-430A-B9B3-DEC724FA5C49}">
      <dsp:nvSpPr>
        <dsp:cNvPr id="0" name=""/>
        <dsp:cNvSpPr/>
      </dsp:nvSpPr>
      <dsp:spPr>
        <a:xfrm rot="2160000">
          <a:off x="4571749" y="986297"/>
          <a:ext cx="341309" cy="433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4581527" y="1042837"/>
        <a:ext cx="238916" cy="259898"/>
      </dsp:txXfrm>
    </dsp:sp>
    <dsp:sp modelId="{9C3AB223-74B3-47DC-A8D6-94B4AB91D230}">
      <dsp:nvSpPr>
        <dsp:cNvPr id="0" name=""/>
        <dsp:cNvSpPr/>
      </dsp:nvSpPr>
      <dsp:spPr>
        <a:xfrm>
          <a:off x="4888156" y="1133289"/>
          <a:ext cx="1283451" cy="1283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Distributed data storage</a:t>
          </a:r>
          <a:endParaRPr lang="en-IN" sz="1400" kern="1200" dirty="0"/>
        </a:p>
      </dsp:txBody>
      <dsp:txXfrm>
        <a:off x="5076113" y="1321246"/>
        <a:ext cx="907537" cy="907537"/>
      </dsp:txXfrm>
    </dsp:sp>
    <dsp:sp modelId="{37041FB5-70B4-4D30-8BFC-ECE45476469A}">
      <dsp:nvSpPr>
        <dsp:cNvPr id="0" name=""/>
        <dsp:cNvSpPr/>
      </dsp:nvSpPr>
      <dsp:spPr>
        <a:xfrm rot="6480000">
          <a:off x="5064407" y="2465794"/>
          <a:ext cx="341309" cy="433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5131424" y="2503736"/>
        <a:ext cx="238916" cy="259898"/>
      </dsp:txXfrm>
    </dsp:sp>
    <dsp:sp modelId="{1E298BFA-F801-4DF4-BDAD-02B0B51D1599}">
      <dsp:nvSpPr>
        <dsp:cNvPr id="0" name=""/>
        <dsp:cNvSpPr/>
      </dsp:nvSpPr>
      <dsp:spPr>
        <a:xfrm>
          <a:off x="4292546" y="2966385"/>
          <a:ext cx="1283451" cy="1283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Strongly consistent replication</a:t>
          </a:r>
          <a:endParaRPr lang="en-IN" sz="1400" kern="1200" dirty="0"/>
        </a:p>
      </dsp:txBody>
      <dsp:txXfrm>
        <a:off x="4480503" y="3154342"/>
        <a:ext cx="907537" cy="907537"/>
      </dsp:txXfrm>
    </dsp:sp>
    <dsp:sp modelId="{6CDA0E5E-D095-4E08-AE0B-97FF17661298}">
      <dsp:nvSpPr>
        <dsp:cNvPr id="0" name=""/>
        <dsp:cNvSpPr/>
      </dsp:nvSpPr>
      <dsp:spPr>
        <a:xfrm rot="10800000">
          <a:off x="3809562" y="3391529"/>
          <a:ext cx="341309" cy="433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3911955" y="3478162"/>
        <a:ext cx="238916" cy="259898"/>
      </dsp:txXfrm>
    </dsp:sp>
    <dsp:sp modelId="{10CEDCFE-B08D-46C9-BDBF-FEFD726F6743}">
      <dsp:nvSpPr>
        <dsp:cNvPr id="0" name=""/>
        <dsp:cNvSpPr/>
      </dsp:nvSpPr>
      <dsp:spPr>
        <a:xfrm>
          <a:off x="2365115" y="2966385"/>
          <a:ext cx="1283451" cy="1283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Distributed query execution</a:t>
          </a:r>
          <a:endParaRPr lang="en-IN" sz="1400" kern="1200" dirty="0"/>
        </a:p>
      </dsp:txBody>
      <dsp:txXfrm>
        <a:off x="2553072" y="3154342"/>
        <a:ext cx="907537" cy="907537"/>
      </dsp:txXfrm>
    </dsp:sp>
    <dsp:sp modelId="{284ADD73-2D5B-44E8-AF9A-8291E7D449A5}">
      <dsp:nvSpPr>
        <dsp:cNvPr id="0" name=""/>
        <dsp:cNvSpPr/>
      </dsp:nvSpPr>
      <dsp:spPr>
        <a:xfrm rot="15120000">
          <a:off x="2541367" y="2484167"/>
          <a:ext cx="341309" cy="433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2608384" y="2619491"/>
        <a:ext cx="238916" cy="259898"/>
      </dsp:txXfrm>
    </dsp:sp>
    <dsp:sp modelId="{0D36A238-D077-456A-8C39-CE24B5DFDAB5}">
      <dsp:nvSpPr>
        <dsp:cNvPr id="0" name=""/>
        <dsp:cNvSpPr/>
      </dsp:nvSpPr>
      <dsp:spPr>
        <a:xfrm>
          <a:off x="1769506" y="1133289"/>
          <a:ext cx="1283451" cy="1283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Distributed Acid transaction</a:t>
          </a:r>
          <a:endParaRPr lang="en-IN" sz="1400" kern="1200" dirty="0"/>
        </a:p>
      </dsp:txBody>
      <dsp:txXfrm>
        <a:off x="1957463" y="1321246"/>
        <a:ext cx="907537" cy="907537"/>
      </dsp:txXfrm>
    </dsp:sp>
    <dsp:sp modelId="{9A34004B-C78B-463E-83DD-FEAAFF962BF1}">
      <dsp:nvSpPr>
        <dsp:cNvPr id="0" name=""/>
        <dsp:cNvSpPr/>
      </dsp:nvSpPr>
      <dsp:spPr>
        <a:xfrm rot="19440000">
          <a:off x="3012425" y="997652"/>
          <a:ext cx="341309" cy="433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3022203" y="1114378"/>
        <a:ext cx="238916" cy="259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9F25E-BE93-4F49-ABC1-BA5FEA790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FE46C-0356-4946-B7E6-DF3FF422E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EE7A0-0EC9-492F-8178-CA270115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CD9E5-A14F-4EF3-8A46-8CD51329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69EB8-2D6E-4022-890E-46B2373D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34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2A48-653A-43F4-9247-9ED24C4E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3857B-AC12-4936-9FEA-51FE8A208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3B34B-D62B-4D1F-A54D-7FB0B29E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F2D6C-FBA0-44C6-9A16-E4EBA3EC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C4094-1194-498B-995E-92D3FD0F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21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060066-82A5-413B-AA8F-E67EB00A8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E3CDC-2C7F-40BD-BB03-96C60C4D2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B9444-5F31-4954-AC5A-A32AF3FC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999F0-80E3-4D1F-91F7-1A2592A8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C839-1027-47CD-BB42-BED0F884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06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6376-9354-4473-A38C-5CC44764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D8736-3D13-479D-9564-9857F1D1C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C7203-3A91-43B5-84BA-7F35981A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5F0C6-E96F-4A81-A5D7-F95A9006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EE7B1-02BF-4AC1-B28C-12A30467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45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02A2B-404E-4FA5-A0D2-DCB3EE40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4E22-0B61-44E6-9262-6A21F43B3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50759-5704-4AEC-82A0-055C751F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53512-230A-4B89-808B-64465624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00AD5-965D-48E2-AD66-D27858563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12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BDEE-71C0-462B-94CE-3347FCCF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8A8B-8821-4231-AD6B-7E764D494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A73EA-5520-436E-A22F-15BDE8C3F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F76EB-0CDF-414B-A674-DDC6C3FD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1B4B8-1288-49B1-97C3-DBC67A1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28BF3-ABEC-4070-B528-7BBA0C0B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92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656-0A09-4F5E-AD10-EE6B65AC4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4314F-3F6E-4D65-A5B1-AAC2EBBA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DBAC4-A265-4C92-9B06-56863FF08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25574-10B7-4E8F-BEBD-182CEC9EA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48981-D6C5-433F-9BD7-A15F746BE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914E2-E732-45D8-8D66-FF33B436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9E4B59-1728-40A7-A2EE-BC64FF23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830E2-B752-489A-8EAA-CF01F947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41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315E-B1C2-4751-B694-217EA2A4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E43B1-510D-4F40-BF1E-8A27C40E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B6E2F-B590-468D-A149-A367FB2A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DEF35-F4B5-45CD-B640-1488F145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4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A4DEEC-6FFD-4FB1-862C-7ADCA146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BF407-582C-423D-90C4-E50A9D4B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CAE73-C0A3-4BBD-9835-BA53950F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61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121E-EBA5-418C-9836-12A0E768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B21EA-F1A9-4D40-B151-897166152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39DB2-AEAC-4A37-9B02-E6C236520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3B9F-C875-4CAB-841E-742A2161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55E10-8DB0-4359-98ED-DBC9034F1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A3D0D-9A4E-43F2-87F5-62BC2EA0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93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55F4-A92B-4553-A167-D2E61204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17C44-08C7-4C68-AFAE-35C90592B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BE0AC-2D15-4C98-B4FC-19588CA85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8E49B-AE1F-4DF3-85F1-FDB9D0C6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92A84-E3AE-4D7E-B1B3-C65B4FBA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92EDF-0331-4336-A30B-A6616FAD6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77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C1850-AC6B-4911-A93B-CDD6B19C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BB9D4-BD2A-411B-8A59-1F277A9F0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B34E5-7AAC-41C3-9057-E589F76F5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0887E-30F6-48B0-B326-7E062E530290}" type="datetimeFigureOut">
              <a:rPr lang="en-IN" smtClean="0"/>
              <a:t>31-12-2021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8C1A-F9DD-4251-80F2-A0FF2441C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8B07C-0C91-4A22-8B8B-E489E564A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17A0A-F200-42E2-BF1C-95E5F68E28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57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i="0" dirty="0">
              <a:effectLst/>
              <a:latin typeface="Nunito Sans" pitchFamily="2" charset="0"/>
            </a:endParaRPr>
          </a:p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Introduction</a:t>
            </a:r>
            <a:endParaRPr lang="en-IN" b="1" i="0" dirty="0">
              <a:effectLst/>
              <a:latin typeface="Nunito Sans" pitchFamily="2" charset="0"/>
            </a:endParaRPr>
          </a:p>
          <a:p>
            <a:pPr algn="ctr"/>
            <a:endParaRPr lang="en-IN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7B6B307-C309-4A12-A31A-F5456B580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672059"/>
              </p:ext>
            </p:extLst>
          </p:nvPr>
        </p:nvGraphicFramePr>
        <p:xfrm>
          <a:off x="2125443" y="2299854"/>
          <a:ext cx="7941114" cy="425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4F6C1C-89B4-46DF-AAEF-D0A6D7182467}"/>
              </a:ext>
            </a:extLst>
          </p:cNvPr>
          <p:cNvSpPr txBox="1"/>
          <p:nvPr/>
        </p:nvSpPr>
        <p:spPr>
          <a:xfrm>
            <a:off x="1789696" y="1110953"/>
            <a:ext cx="28970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What is distributed SQL?</a:t>
            </a:r>
            <a:endParaRPr lang="en-IN" sz="1400" b="1" dirty="0"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939F0-B033-4BAA-98C2-ECE50FCEEE16}"/>
              </a:ext>
            </a:extLst>
          </p:cNvPr>
          <p:cNvSpPr txBox="1"/>
          <p:nvPr/>
        </p:nvSpPr>
        <p:spPr>
          <a:xfrm>
            <a:off x="4686720" y="941675"/>
            <a:ext cx="54494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A Distributed SQL database automatically distributes and strongly replicates data so that SQL can be executed against it, in a distributed and ACID compliant manner.</a:t>
            </a:r>
            <a:endParaRPr lang="en-IN" sz="1200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807D1A-680E-486F-80E4-D3ED206C66DB}"/>
              </a:ext>
            </a:extLst>
          </p:cNvPr>
          <p:cNvSpPr/>
          <p:nvPr/>
        </p:nvSpPr>
        <p:spPr>
          <a:xfrm>
            <a:off x="1717963" y="803564"/>
            <a:ext cx="9540084" cy="99752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259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YB-</a:t>
            </a:r>
            <a:r>
              <a:rPr lang="en-IN" b="1" i="0" dirty="0" err="1">
                <a:effectLst/>
                <a:latin typeface="Nunito Sans" pitchFamily="2" charset="0"/>
              </a:rPr>
              <a:t>TServer</a:t>
            </a:r>
            <a:r>
              <a:rPr lang="en-IN" b="1" i="0" dirty="0">
                <a:effectLst/>
                <a:latin typeface="Nunito Sans" pitchFamily="2" charset="0"/>
              </a:rPr>
              <a:t> service 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4E4E-B7EE-4A44-875A-2F1835930549}"/>
              </a:ext>
            </a:extLst>
          </p:cNvPr>
          <p:cNvSpPr/>
          <p:nvPr/>
        </p:nvSpPr>
        <p:spPr>
          <a:xfrm>
            <a:off x="1588649" y="143183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E300-775D-4978-B47E-D403E755ADCD}"/>
              </a:ext>
            </a:extLst>
          </p:cNvPr>
          <p:cNvSpPr/>
          <p:nvPr/>
        </p:nvSpPr>
        <p:spPr>
          <a:xfrm>
            <a:off x="9915231" y="507269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1AC60-9383-4500-93A5-695FF1C362B1}"/>
              </a:ext>
            </a:extLst>
          </p:cNvPr>
          <p:cNvSpPr/>
          <p:nvPr/>
        </p:nvSpPr>
        <p:spPr>
          <a:xfrm>
            <a:off x="1741049" y="131638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633F8-F2A6-441C-973C-A8C7EAA6043F}"/>
              </a:ext>
            </a:extLst>
          </p:cNvPr>
          <p:cNvSpPr/>
          <p:nvPr/>
        </p:nvSpPr>
        <p:spPr>
          <a:xfrm>
            <a:off x="2179776" y="108875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E9847-B7D3-411D-96A8-689DEEF0D68B}"/>
              </a:ext>
            </a:extLst>
          </p:cNvPr>
          <p:cNvSpPr/>
          <p:nvPr/>
        </p:nvSpPr>
        <p:spPr>
          <a:xfrm>
            <a:off x="1295397" y="131638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50AD-0081-4CCF-9C42-E63C73E109EF}"/>
              </a:ext>
            </a:extLst>
          </p:cNvPr>
          <p:cNvSpPr/>
          <p:nvPr/>
        </p:nvSpPr>
        <p:spPr>
          <a:xfrm>
            <a:off x="1399314" y="4676523"/>
            <a:ext cx="1001503" cy="105055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C93A2-22AD-4788-84F2-671AC152C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1352260"/>
            <a:ext cx="9154803" cy="41534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AF6DAF-E001-4937-BAD0-A4AC3AC40C3F}"/>
              </a:ext>
            </a:extLst>
          </p:cNvPr>
          <p:cNvSpPr/>
          <p:nvPr/>
        </p:nvSpPr>
        <p:spPr>
          <a:xfrm>
            <a:off x="1251529" y="132147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31C44-C916-4599-B0A0-C048DF7FDE34}"/>
              </a:ext>
            </a:extLst>
          </p:cNvPr>
          <p:cNvSpPr/>
          <p:nvPr/>
        </p:nvSpPr>
        <p:spPr>
          <a:xfrm>
            <a:off x="9855588" y="4697879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9910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YB-Master service 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4E4E-B7EE-4A44-875A-2F1835930549}"/>
              </a:ext>
            </a:extLst>
          </p:cNvPr>
          <p:cNvSpPr/>
          <p:nvPr/>
        </p:nvSpPr>
        <p:spPr>
          <a:xfrm>
            <a:off x="1588649" y="143183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E300-775D-4978-B47E-D403E755ADCD}"/>
              </a:ext>
            </a:extLst>
          </p:cNvPr>
          <p:cNvSpPr/>
          <p:nvPr/>
        </p:nvSpPr>
        <p:spPr>
          <a:xfrm>
            <a:off x="9915231" y="507269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1AC60-9383-4500-93A5-695FF1C362B1}"/>
              </a:ext>
            </a:extLst>
          </p:cNvPr>
          <p:cNvSpPr/>
          <p:nvPr/>
        </p:nvSpPr>
        <p:spPr>
          <a:xfrm>
            <a:off x="1741049" y="131638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858B40-51CB-4446-AC32-27E56D188BD4}"/>
              </a:ext>
            </a:extLst>
          </p:cNvPr>
          <p:cNvSpPr/>
          <p:nvPr/>
        </p:nvSpPr>
        <p:spPr>
          <a:xfrm>
            <a:off x="1205342" y="10854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633F8-F2A6-441C-973C-A8C7EAA6043F}"/>
              </a:ext>
            </a:extLst>
          </p:cNvPr>
          <p:cNvSpPr/>
          <p:nvPr/>
        </p:nvSpPr>
        <p:spPr>
          <a:xfrm>
            <a:off x="2179776" y="108875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E9847-B7D3-411D-96A8-689DEEF0D68B}"/>
              </a:ext>
            </a:extLst>
          </p:cNvPr>
          <p:cNvSpPr/>
          <p:nvPr/>
        </p:nvSpPr>
        <p:spPr>
          <a:xfrm>
            <a:off x="1295397" y="131638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50AD-0081-4CCF-9C42-E63C73E109EF}"/>
              </a:ext>
            </a:extLst>
          </p:cNvPr>
          <p:cNvSpPr/>
          <p:nvPr/>
        </p:nvSpPr>
        <p:spPr>
          <a:xfrm>
            <a:off x="1399314" y="4676523"/>
            <a:ext cx="1001503" cy="105055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AF6DAF-E001-4937-BAD0-A4AC3AC40C3F}"/>
              </a:ext>
            </a:extLst>
          </p:cNvPr>
          <p:cNvSpPr/>
          <p:nvPr/>
        </p:nvSpPr>
        <p:spPr>
          <a:xfrm>
            <a:off x="1251529" y="132147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31C44-C916-4599-B0A0-C048DF7FDE34}"/>
              </a:ext>
            </a:extLst>
          </p:cNvPr>
          <p:cNvSpPr/>
          <p:nvPr/>
        </p:nvSpPr>
        <p:spPr>
          <a:xfrm>
            <a:off x="9855588" y="4697879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D3992-EE08-48FB-B96D-46390422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77" y="1233181"/>
            <a:ext cx="9097645" cy="43916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7283C6F-9587-4451-83DE-D9C4E054435A}"/>
              </a:ext>
            </a:extLst>
          </p:cNvPr>
          <p:cNvSpPr/>
          <p:nvPr/>
        </p:nvSpPr>
        <p:spPr>
          <a:xfrm>
            <a:off x="1283849" y="12861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FA0C3F-F81D-4AAF-B254-D92A10941680}"/>
              </a:ext>
            </a:extLst>
          </p:cNvPr>
          <p:cNvSpPr/>
          <p:nvPr/>
        </p:nvSpPr>
        <p:spPr>
          <a:xfrm>
            <a:off x="9855588" y="4797208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059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YB-Master service 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4E4E-B7EE-4A44-875A-2F1835930549}"/>
              </a:ext>
            </a:extLst>
          </p:cNvPr>
          <p:cNvSpPr/>
          <p:nvPr/>
        </p:nvSpPr>
        <p:spPr>
          <a:xfrm>
            <a:off x="1588649" y="143183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E300-775D-4978-B47E-D403E755ADCD}"/>
              </a:ext>
            </a:extLst>
          </p:cNvPr>
          <p:cNvSpPr/>
          <p:nvPr/>
        </p:nvSpPr>
        <p:spPr>
          <a:xfrm>
            <a:off x="9915231" y="507269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1AC60-9383-4500-93A5-695FF1C362B1}"/>
              </a:ext>
            </a:extLst>
          </p:cNvPr>
          <p:cNvSpPr/>
          <p:nvPr/>
        </p:nvSpPr>
        <p:spPr>
          <a:xfrm>
            <a:off x="1741049" y="131638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858B40-51CB-4446-AC32-27E56D188BD4}"/>
              </a:ext>
            </a:extLst>
          </p:cNvPr>
          <p:cNvSpPr/>
          <p:nvPr/>
        </p:nvSpPr>
        <p:spPr>
          <a:xfrm>
            <a:off x="1205342" y="10854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633F8-F2A6-441C-973C-A8C7EAA6043F}"/>
              </a:ext>
            </a:extLst>
          </p:cNvPr>
          <p:cNvSpPr/>
          <p:nvPr/>
        </p:nvSpPr>
        <p:spPr>
          <a:xfrm>
            <a:off x="2179776" y="108875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E9847-B7D3-411D-96A8-689DEEF0D68B}"/>
              </a:ext>
            </a:extLst>
          </p:cNvPr>
          <p:cNvSpPr/>
          <p:nvPr/>
        </p:nvSpPr>
        <p:spPr>
          <a:xfrm>
            <a:off x="1295397" y="131638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50AD-0081-4CCF-9C42-E63C73E109EF}"/>
              </a:ext>
            </a:extLst>
          </p:cNvPr>
          <p:cNvSpPr/>
          <p:nvPr/>
        </p:nvSpPr>
        <p:spPr>
          <a:xfrm>
            <a:off x="1399314" y="4676523"/>
            <a:ext cx="1001503" cy="105055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AF6DAF-E001-4937-BAD0-A4AC3AC40C3F}"/>
              </a:ext>
            </a:extLst>
          </p:cNvPr>
          <p:cNvSpPr/>
          <p:nvPr/>
        </p:nvSpPr>
        <p:spPr>
          <a:xfrm>
            <a:off x="1251529" y="132147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31C44-C916-4599-B0A0-C048DF7FDE34}"/>
              </a:ext>
            </a:extLst>
          </p:cNvPr>
          <p:cNvSpPr/>
          <p:nvPr/>
        </p:nvSpPr>
        <p:spPr>
          <a:xfrm>
            <a:off x="9855588" y="4697879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83C6F-9587-4451-83DE-D9C4E054435A}"/>
              </a:ext>
            </a:extLst>
          </p:cNvPr>
          <p:cNvSpPr/>
          <p:nvPr/>
        </p:nvSpPr>
        <p:spPr>
          <a:xfrm>
            <a:off x="1283849" y="12861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FA0C3F-F81D-4AAF-B254-D92A10941680}"/>
              </a:ext>
            </a:extLst>
          </p:cNvPr>
          <p:cNvSpPr/>
          <p:nvPr/>
        </p:nvSpPr>
        <p:spPr>
          <a:xfrm>
            <a:off x="9855588" y="4797208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98A2C-617C-43BA-97A1-38C22E05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1104575"/>
            <a:ext cx="9135750" cy="464884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90BBEAB-E56B-45C0-B456-C679BA45CAF2}"/>
              </a:ext>
            </a:extLst>
          </p:cNvPr>
          <p:cNvSpPr/>
          <p:nvPr/>
        </p:nvSpPr>
        <p:spPr>
          <a:xfrm>
            <a:off x="1260762" y="109677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168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Sharding Approach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4E4E-B7EE-4A44-875A-2F1835930549}"/>
              </a:ext>
            </a:extLst>
          </p:cNvPr>
          <p:cNvSpPr/>
          <p:nvPr/>
        </p:nvSpPr>
        <p:spPr>
          <a:xfrm>
            <a:off x="1588649" y="143183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E300-775D-4978-B47E-D403E755ADCD}"/>
              </a:ext>
            </a:extLst>
          </p:cNvPr>
          <p:cNvSpPr/>
          <p:nvPr/>
        </p:nvSpPr>
        <p:spPr>
          <a:xfrm>
            <a:off x="9915231" y="507269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1AC60-9383-4500-93A5-695FF1C362B1}"/>
              </a:ext>
            </a:extLst>
          </p:cNvPr>
          <p:cNvSpPr/>
          <p:nvPr/>
        </p:nvSpPr>
        <p:spPr>
          <a:xfrm>
            <a:off x="1741049" y="131638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858B40-51CB-4446-AC32-27E56D188BD4}"/>
              </a:ext>
            </a:extLst>
          </p:cNvPr>
          <p:cNvSpPr/>
          <p:nvPr/>
        </p:nvSpPr>
        <p:spPr>
          <a:xfrm>
            <a:off x="1205342" y="10854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633F8-F2A6-441C-973C-A8C7EAA6043F}"/>
              </a:ext>
            </a:extLst>
          </p:cNvPr>
          <p:cNvSpPr/>
          <p:nvPr/>
        </p:nvSpPr>
        <p:spPr>
          <a:xfrm>
            <a:off x="2179776" y="108875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E9847-B7D3-411D-96A8-689DEEF0D68B}"/>
              </a:ext>
            </a:extLst>
          </p:cNvPr>
          <p:cNvSpPr/>
          <p:nvPr/>
        </p:nvSpPr>
        <p:spPr>
          <a:xfrm>
            <a:off x="1295397" y="131638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50AD-0081-4CCF-9C42-E63C73E109EF}"/>
              </a:ext>
            </a:extLst>
          </p:cNvPr>
          <p:cNvSpPr/>
          <p:nvPr/>
        </p:nvSpPr>
        <p:spPr>
          <a:xfrm>
            <a:off x="1399314" y="4674145"/>
            <a:ext cx="1066790" cy="105293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AF6DAF-E001-4937-BAD0-A4AC3AC40C3F}"/>
              </a:ext>
            </a:extLst>
          </p:cNvPr>
          <p:cNvSpPr/>
          <p:nvPr/>
        </p:nvSpPr>
        <p:spPr>
          <a:xfrm>
            <a:off x="1251529" y="132147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31C44-C916-4599-B0A0-C048DF7FDE34}"/>
              </a:ext>
            </a:extLst>
          </p:cNvPr>
          <p:cNvSpPr/>
          <p:nvPr/>
        </p:nvSpPr>
        <p:spPr>
          <a:xfrm>
            <a:off x="9855588" y="4697879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83C6F-9587-4451-83DE-D9C4E054435A}"/>
              </a:ext>
            </a:extLst>
          </p:cNvPr>
          <p:cNvSpPr/>
          <p:nvPr/>
        </p:nvSpPr>
        <p:spPr>
          <a:xfrm>
            <a:off x="1283849" y="12861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FA0C3F-F81D-4AAF-B254-D92A10941680}"/>
              </a:ext>
            </a:extLst>
          </p:cNvPr>
          <p:cNvSpPr/>
          <p:nvPr/>
        </p:nvSpPr>
        <p:spPr>
          <a:xfrm>
            <a:off x="9855588" y="4797208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BEAB-E56B-45C0-B456-C679BA45CAF2}"/>
              </a:ext>
            </a:extLst>
          </p:cNvPr>
          <p:cNvSpPr/>
          <p:nvPr/>
        </p:nvSpPr>
        <p:spPr>
          <a:xfrm>
            <a:off x="1260762" y="109677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D009C-1362-4066-A30E-9339F9E7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1609471"/>
            <a:ext cx="8230749" cy="36390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EDD795-B758-495B-9E1F-6F0D3BB41B91}"/>
              </a:ext>
            </a:extLst>
          </p:cNvPr>
          <p:cNvSpPr/>
          <p:nvPr/>
        </p:nvSpPr>
        <p:spPr>
          <a:xfrm>
            <a:off x="1708720" y="1556874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600B8B-819C-4AD8-9C83-539D7E7E5565}"/>
              </a:ext>
            </a:extLst>
          </p:cNvPr>
          <p:cNvSpPr/>
          <p:nvPr/>
        </p:nvSpPr>
        <p:spPr>
          <a:xfrm>
            <a:off x="1879592" y="4674145"/>
            <a:ext cx="877455" cy="57438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0214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Storage Layer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4E4E-B7EE-4A44-875A-2F1835930549}"/>
              </a:ext>
            </a:extLst>
          </p:cNvPr>
          <p:cNvSpPr/>
          <p:nvPr/>
        </p:nvSpPr>
        <p:spPr>
          <a:xfrm>
            <a:off x="1588649" y="143183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E300-775D-4978-B47E-D403E755ADCD}"/>
              </a:ext>
            </a:extLst>
          </p:cNvPr>
          <p:cNvSpPr/>
          <p:nvPr/>
        </p:nvSpPr>
        <p:spPr>
          <a:xfrm>
            <a:off x="9915231" y="507269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1AC60-9383-4500-93A5-695FF1C362B1}"/>
              </a:ext>
            </a:extLst>
          </p:cNvPr>
          <p:cNvSpPr/>
          <p:nvPr/>
        </p:nvSpPr>
        <p:spPr>
          <a:xfrm>
            <a:off x="1741049" y="131638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858B40-51CB-4446-AC32-27E56D188BD4}"/>
              </a:ext>
            </a:extLst>
          </p:cNvPr>
          <p:cNvSpPr/>
          <p:nvPr/>
        </p:nvSpPr>
        <p:spPr>
          <a:xfrm>
            <a:off x="1205342" y="10854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633F8-F2A6-441C-973C-A8C7EAA6043F}"/>
              </a:ext>
            </a:extLst>
          </p:cNvPr>
          <p:cNvSpPr/>
          <p:nvPr/>
        </p:nvSpPr>
        <p:spPr>
          <a:xfrm>
            <a:off x="2179776" y="108875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E9847-B7D3-411D-96A8-689DEEF0D68B}"/>
              </a:ext>
            </a:extLst>
          </p:cNvPr>
          <p:cNvSpPr/>
          <p:nvPr/>
        </p:nvSpPr>
        <p:spPr>
          <a:xfrm>
            <a:off x="1295397" y="131638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50AD-0081-4CCF-9C42-E63C73E109EF}"/>
              </a:ext>
            </a:extLst>
          </p:cNvPr>
          <p:cNvSpPr/>
          <p:nvPr/>
        </p:nvSpPr>
        <p:spPr>
          <a:xfrm>
            <a:off x="1399314" y="4674145"/>
            <a:ext cx="1066790" cy="105293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AF6DAF-E001-4937-BAD0-A4AC3AC40C3F}"/>
              </a:ext>
            </a:extLst>
          </p:cNvPr>
          <p:cNvSpPr/>
          <p:nvPr/>
        </p:nvSpPr>
        <p:spPr>
          <a:xfrm>
            <a:off x="1251529" y="132147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31C44-C916-4599-B0A0-C048DF7FDE34}"/>
              </a:ext>
            </a:extLst>
          </p:cNvPr>
          <p:cNvSpPr/>
          <p:nvPr/>
        </p:nvSpPr>
        <p:spPr>
          <a:xfrm>
            <a:off x="9855588" y="4697879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83C6F-9587-4451-83DE-D9C4E054435A}"/>
              </a:ext>
            </a:extLst>
          </p:cNvPr>
          <p:cNvSpPr/>
          <p:nvPr/>
        </p:nvSpPr>
        <p:spPr>
          <a:xfrm>
            <a:off x="1283849" y="12861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FA0C3F-F81D-4AAF-B254-D92A10941680}"/>
              </a:ext>
            </a:extLst>
          </p:cNvPr>
          <p:cNvSpPr/>
          <p:nvPr/>
        </p:nvSpPr>
        <p:spPr>
          <a:xfrm>
            <a:off x="9855588" y="4797208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BEAB-E56B-45C0-B456-C679BA45CAF2}"/>
              </a:ext>
            </a:extLst>
          </p:cNvPr>
          <p:cNvSpPr/>
          <p:nvPr/>
        </p:nvSpPr>
        <p:spPr>
          <a:xfrm>
            <a:off x="1260762" y="109677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EDD795-B758-495B-9E1F-6F0D3BB41B91}"/>
              </a:ext>
            </a:extLst>
          </p:cNvPr>
          <p:cNvSpPr/>
          <p:nvPr/>
        </p:nvSpPr>
        <p:spPr>
          <a:xfrm>
            <a:off x="1708720" y="1556874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600B8B-819C-4AD8-9C83-539D7E7E5565}"/>
              </a:ext>
            </a:extLst>
          </p:cNvPr>
          <p:cNvSpPr/>
          <p:nvPr/>
        </p:nvSpPr>
        <p:spPr>
          <a:xfrm>
            <a:off x="1879592" y="4674145"/>
            <a:ext cx="877455" cy="57438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73C42-6907-4185-A71A-9FF6D0AB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83" y="1290339"/>
            <a:ext cx="8297433" cy="42773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0566A2F-97EE-4513-B1B4-95318C1267BE}"/>
              </a:ext>
            </a:extLst>
          </p:cNvPr>
          <p:cNvSpPr/>
          <p:nvPr/>
        </p:nvSpPr>
        <p:spPr>
          <a:xfrm>
            <a:off x="1671784" y="129705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C9A7E8-65A5-4A89-BCE2-E71E758E8E42}"/>
              </a:ext>
            </a:extLst>
          </p:cNvPr>
          <p:cNvSpPr/>
          <p:nvPr/>
        </p:nvSpPr>
        <p:spPr>
          <a:xfrm>
            <a:off x="1782615" y="4441422"/>
            <a:ext cx="877455" cy="11616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880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Replication approach</a:t>
            </a:r>
            <a:r>
              <a:rPr lang="en-IN" b="1" dirty="0">
                <a:latin typeface="Nunito Sans" pitchFamily="2" charset="0"/>
              </a:rPr>
              <a:t>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4E4E-B7EE-4A44-875A-2F1835930549}"/>
              </a:ext>
            </a:extLst>
          </p:cNvPr>
          <p:cNvSpPr/>
          <p:nvPr/>
        </p:nvSpPr>
        <p:spPr>
          <a:xfrm>
            <a:off x="1588649" y="143183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E300-775D-4978-B47E-D403E755ADCD}"/>
              </a:ext>
            </a:extLst>
          </p:cNvPr>
          <p:cNvSpPr/>
          <p:nvPr/>
        </p:nvSpPr>
        <p:spPr>
          <a:xfrm>
            <a:off x="9915231" y="507269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1AC60-9383-4500-93A5-695FF1C362B1}"/>
              </a:ext>
            </a:extLst>
          </p:cNvPr>
          <p:cNvSpPr/>
          <p:nvPr/>
        </p:nvSpPr>
        <p:spPr>
          <a:xfrm>
            <a:off x="1741049" y="131638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858B40-51CB-4446-AC32-27E56D188BD4}"/>
              </a:ext>
            </a:extLst>
          </p:cNvPr>
          <p:cNvSpPr/>
          <p:nvPr/>
        </p:nvSpPr>
        <p:spPr>
          <a:xfrm>
            <a:off x="1205342" y="10854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633F8-F2A6-441C-973C-A8C7EAA6043F}"/>
              </a:ext>
            </a:extLst>
          </p:cNvPr>
          <p:cNvSpPr/>
          <p:nvPr/>
        </p:nvSpPr>
        <p:spPr>
          <a:xfrm>
            <a:off x="2179776" y="108875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E9847-B7D3-411D-96A8-689DEEF0D68B}"/>
              </a:ext>
            </a:extLst>
          </p:cNvPr>
          <p:cNvSpPr/>
          <p:nvPr/>
        </p:nvSpPr>
        <p:spPr>
          <a:xfrm>
            <a:off x="1295397" y="131638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50AD-0081-4CCF-9C42-E63C73E109EF}"/>
              </a:ext>
            </a:extLst>
          </p:cNvPr>
          <p:cNvSpPr/>
          <p:nvPr/>
        </p:nvSpPr>
        <p:spPr>
          <a:xfrm>
            <a:off x="1399314" y="4674145"/>
            <a:ext cx="1066790" cy="105293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AF6DAF-E001-4937-BAD0-A4AC3AC40C3F}"/>
              </a:ext>
            </a:extLst>
          </p:cNvPr>
          <p:cNvSpPr/>
          <p:nvPr/>
        </p:nvSpPr>
        <p:spPr>
          <a:xfrm>
            <a:off x="1251529" y="132147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31C44-C916-4599-B0A0-C048DF7FDE34}"/>
              </a:ext>
            </a:extLst>
          </p:cNvPr>
          <p:cNvSpPr/>
          <p:nvPr/>
        </p:nvSpPr>
        <p:spPr>
          <a:xfrm>
            <a:off x="9855588" y="4697879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83C6F-9587-4451-83DE-D9C4E054435A}"/>
              </a:ext>
            </a:extLst>
          </p:cNvPr>
          <p:cNvSpPr/>
          <p:nvPr/>
        </p:nvSpPr>
        <p:spPr>
          <a:xfrm>
            <a:off x="1283849" y="12861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FA0C3F-F81D-4AAF-B254-D92A10941680}"/>
              </a:ext>
            </a:extLst>
          </p:cNvPr>
          <p:cNvSpPr/>
          <p:nvPr/>
        </p:nvSpPr>
        <p:spPr>
          <a:xfrm>
            <a:off x="9855588" y="4797208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BEAB-E56B-45C0-B456-C679BA45CAF2}"/>
              </a:ext>
            </a:extLst>
          </p:cNvPr>
          <p:cNvSpPr/>
          <p:nvPr/>
        </p:nvSpPr>
        <p:spPr>
          <a:xfrm>
            <a:off x="1260762" y="109677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EDD795-B758-495B-9E1F-6F0D3BB41B91}"/>
              </a:ext>
            </a:extLst>
          </p:cNvPr>
          <p:cNvSpPr/>
          <p:nvPr/>
        </p:nvSpPr>
        <p:spPr>
          <a:xfrm>
            <a:off x="1708720" y="1556874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600B8B-819C-4AD8-9C83-539D7E7E5565}"/>
              </a:ext>
            </a:extLst>
          </p:cNvPr>
          <p:cNvSpPr/>
          <p:nvPr/>
        </p:nvSpPr>
        <p:spPr>
          <a:xfrm>
            <a:off x="1879592" y="4674145"/>
            <a:ext cx="877455" cy="57438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566A2F-97EE-4513-B1B4-95318C1267BE}"/>
              </a:ext>
            </a:extLst>
          </p:cNvPr>
          <p:cNvSpPr/>
          <p:nvPr/>
        </p:nvSpPr>
        <p:spPr>
          <a:xfrm>
            <a:off x="1671784" y="129705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C9A7E8-65A5-4A89-BCE2-E71E758E8E42}"/>
              </a:ext>
            </a:extLst>
          </p:cNvPr>
          <p:cNvSpPr/>
          <p:nvPr/>
        </p:nvSpPr>
        <p:spPr>
          <a:xfrm>
            <a:off x="1782615" y="4441422"/>
            <a:ext cx="877455" cy="11616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476B2-7BD3-4EE8-AED4-2B9F7B41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247470"/>
            <a:ext cx="8345065" cy="436305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8017CC1-8F26-43DB-B044-029591B212B0}"/>
              </a:ext>
            </a:extLst>
          </p:cNvPr>
          <p:cNvSpPr/>
          <p:nvPr/>
        </p:nvSpPr>
        <p:spPr>
          <a:xfrm>
            <a:off x="1796468" y="136626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97B231-B0B6-486F-9A6F-4109C670B271}"/>
              </a:ext>
            </a:extLst>
          </p:cNvPr>
          <p:cNvSpPr/>
          <p:nvPr/>
        </p:nvSpPr>
        <p:spPr>
          <a:xfrm>
            <a:off x="1965033" y="4451796"/>
            <a:ext cx="877455" cy="11512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415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i="0" dirty="0">
              <a:effectLst/>
              <a:latin typeface="Nunito Sans" pitchFamily="2" charset="0"/>
            </a:endParaRPr>
          </a:p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Understanding Query Layer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4E4E-B7EE-4A44-875A-2F1835930549}"/>
              </a:ext>
            </a:extLst>
          </p:cNvPr>
          <p:cNvSpPr/>
          <p:nvPr/>
        </p:nvSpPr>
        <p:spPr>
          <a:xfrm>
            <a:off x="1588649" y="143183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E300-775D-4978-B47E-D403E755ADCD}"/>
              </a:ext>
            </a:extLst>
          </p:cNvPr>
          <p:cNvSpPr/>
          <p:nvPr/>
        </p:nvSpPr>
        <p:spPr>
          <a:xfrm>
            <a:off x="9915231" y="507269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1AC60-9383-4500-93A5-695FF1C362B1}"/>
              </a:ext>
            </a:extLst>
          </p:cNvPr>
          <p:cNvSpPr/>
          <p:nvPr/>
        </p:nvSpPr>
        <p:spPr>
          <a:xfrm>
            <a:off x="1741049" y="131638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858B40-51CB-4446-AC32-27E56D188BD4}"/>
              </a:ext>
            </a:extLst>
          </p:cNvPr>
          <p:cNvSpPr/>
          <p:nvPr/>
        </p:nvSpPr>
        <p:spPr>
          <a:xfrm>
            <a:off x="1205342" y="10854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633F8-F2A6-441C-973C-A8C7EAA6043F}"/>
              </a:ext>
            </a:extLst>
          </p:cNvPr>
          <p:cNvSpPr/>
          <p:nvPr/>
        </p:nvSpPr>
        <p:spPr>
          <a:xfrm>
            <a:off x="2179776" y="108875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E9847-B7D3-411D-96A8-689DEEF0D68B}"/>
              </a:ext>
            </a:extLst>
          </p:cNvPr>
          <p:cNvSpPr/>
          <p:nvPr/>
        </p:nvSpPr>
        <p:spPr>
          <a:xfrm>
            <a:off x="1295397" y="131638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50AD-0081-4CCF-9C42-E63C73E109EF}"/>
              </a:ext>
            </a:extLst>
          </p:cNvPr>
          <p:cNvSpPr/>
          <p:nvPr/>
        </p:nvSpPr>
        <p:spPr>
          <a:xfrm>
            <a:off x="1399314" y="4674145"/>
            <a:ext cx="1066790" cy="105293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AF6DAF-E001-4937-BAD0-A4AC3AC40C3F}"/>
              </a:ext>
            </a:extLst>
          </p:cNvPr>
          <p:cNvSpPr/>
          <p:nvPr/>
        </p:nvSpPr>
        <p:spPr>
          <a:xfrm>
            <a:off x="1251529" y="132147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31C44-C916-4599-B0A0-C048DF7FDE34}"/>
              </a:ext>
            </a:extLst>
          </p:cNvPr>
          <p:cNvSpPr/>
          <p:nvPr/>
        </p:nvSpPr>
        <p:spPr>
          <a:xfrm>
            <a:off x="9855588" y="4697879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83C6F-9587-4451-83DE-D9C4E054435A}"/>
              </a:ext>
            </a:extLst>
          </p:cNvPr>
          <p:cNvSpPr/>
          <p:nvPr/>
        </p:nvSpPr>
        <p:spPr>
          <a:xfrm>
            <a:off x="1283849" y="12861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FA0C3F-F81D-4AAF-B254-D92A10941680}"/>
              </a:ext>
            </a:extLst>
          </p:cNvPr>
          <p:cNvSpPr/>
          <p:nvPr/>
        </p:nvSpPr>
        <p:spPr>
          <a:xfrm>
            <a:off x="9855588" y="4797208"/>
            <a:ext cx="877455" cy="8386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BEAB-E56B-45C0-B456-C679BA45CAF2}"/>
              </a:ext>
            </a:extLst>
          </p:cNvPr>
          <p:cNvSpPr/>
          <p:nvPr/>
        </p:nvSpPr>
        <p:spPr>
          <a:xfrm>
            <a:off x="1260762" y="109677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EDD795-B758-495B-9E1F-6F0D3BB41B91}"/>
              </a:ext>
            </a:extLst>
          </p:cNvPr>
          <p:cNvSpPr/>
          <p:nvPr/>
        </p:nvSpPr>
        <p:spPr>
          <a:xfrm>
            <a:off x="1708720" y="1556874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600B8B-819C-4AD8-9C83-539D7E7E5565}"/>
              </a:ext>
            </a:extLst>
          </p:cNvPr>
          <p:cNvSpPr/>
          <p:nvPr/>
        </p:nvSpPr>
        <p:spPr>
          <a:xfrm>
            <a:off x="1879592" y="4674145"/>
            <a:ext cx="877455" cy="57438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566A2F-97EE-4513-B1B4-95318C1267BE}"/>
              </a:ext>
            </a:extLst>
          </p:cNvPr>
          <p:cNvSpPr/>
          <p:nvPr/>
        </p:nvSpPr>
        <p:spPr>
          <a:xfrm>
            <a:off x="1671784" y="129705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C9A7E8-65A5-4A89-BCE2-E71E758E8E42}"/>
              </a:ext>
            </a:extLst>
          </p:cNvPr>
          <p:cNvSpPr/>
          <p:nvPr/>
        </p:nvSpPr>
        <p:spPr>
          <a:xfrm>
            <a:off x="1782615" y="4441422"/>
            <a:ext cx="877455" cy="11616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017CC1-8F26-43DB-B044-029591B212B0}"/>
              </a:ext>
            </a:extLst>
          </p:cNvPr>
          <p:cNvSpPr/>
          <p:nvPr/>
        </p:nvSpPr>
        <p:spPr>
          <a:xfrm>
            <a:off x="1796468" y="136626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97B231-B0B6-486F-9A6F-4109C670B271}"/>
              </a:ext>
            </a:extLst>
          </p:cNvPr>
          <p:cNvSpPr/>
          <p:nvPr/>
        </p:nvSpPr>
        <p:spPr>
          <a:xfrm>
            <a:off x="1965033" y="4451796"/>
            <a:ext cx="877455" cy="11512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9F12C-C5ED-442E-8A5E-6742B5E1C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390365"/>
            <a:ext cx="8345065" cy="407726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08F94A-75F8-4BD2-B6F9-6F5EEF89C299}"/>
              </a:ext>
            </a:extLst>
          </p:cNvPr>
          <p:cNvSpPr/>
          <p:nvPr/>
        </p:nvSpPr>
        <p:spPr>
          <a:xfrm>
            <a:off x="1782611" y="136164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0D3363-4FF9-443D-B8AB-31DABD2D1437}"/>
              </a:ext>
            </a:extLst>
          </p:cNvPr>
          <p:cNvSpPr/>
          <p:nvPr/>
        </p:nvSpPr>
        <p:spPr>
          <a:xfrm>
            <a:off x="8160331" y="2586473"/>
            <a:ext cx="2108201" cy="212173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71A488-7901-47A8-888B-A1EB7B5127CA}"/>
              </a:ext>
            </a:extLst>
          </p:cNvPr>
          <p:cNvSpPr/>
          <p:nvPr/>
        </p:nvSpPr>
        <p:spPr>
          <a:xfrm>
            <a:off x="8993911" y="4541982"/>
            <a:ext cx="2108201" cy="136233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104A98-DC60-4A01-A4CA-69E836834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331" y="2393758"/>
            <a:ext cx="1814464" cy="194531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9C62A8E-1B05-48E3-92BC-2047338AFC82}"/>
              </a:ext>
            </a:extLst>
          </p:cNvPr>
          <p:cNvSpPr/>
          <p:nvPr/>
        </p:nvSpPr>
        <p:spPr>
          <a:xfrm>
            <a:off x="8160331" y="2789382"/>
            <a:ext cx="1814465" cy="47105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421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Understanding YSQL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FCB25-9BDF-4FC7-A493-FA035D97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1814287"/>
            <a:ext cx="8230749" cy="322942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DBF808D-4DA9-42B0-9D91-E1A0E50C5CB6}"/>
              </a:ext>
            </a:extLst>
          </p:cNvPr>
          <p:cNvSpPr/>
          <p:nvPr/>
        </p:nvSpPr>
        <p:spPr>
          <a:xfrm>
            <a:off x="1826155" y="18297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6660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Understanding YCQL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BF808D-4DA9-42B0-9D91-E1A0E50C5CB6}"/>
              </a:ext>
            </a:extLst>
          </p:cNvPr>
          <p:cNvSpPr/>
          <p:nvPr/>
        </p:nvSpPr>
        <p:spPr>
          <a:xfrm>
            <a:off x="1826155" y="18297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55B07-F55A-4EF7-9DBC-4DCAFBCAD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861919"/>
            <a:ext cx="8992855" cy="31341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F48CBE-45D2-4B33-A841-869CFACA11CB}"/>
              </a:ext>
            </a:extLst>
          </p:cNvPr>
          <p:cNvSpPr/>
          <p:nvPr/>
        </p:nvSpPr>
        <p:spPr>
          <a:xfrm>
            <a:off x="1466927" y="186238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3470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Understanding of resilience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BF808D-4DA9-42B0-9D91-E1A0E50C5CB6}"/>
              </a:ext>
            </a:extLst>
          </p:cNvPr>
          <p:cNvSpPr/>
          <p:nvPr/>
        </p:nvSpPr>
        <p:spPr>
          <a:xfrm>
            <a:off x="1826155" y="18297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48CBE-45D2-4B33-A841-869CFACA11CB}"/>
              </a:ext>
            </a:extLst>
          </p:cNvPr>
          <p:cNvSpPr/>
          <p:nvPr/>
        </p:nvSpPr>
        <p:spPr>
          <a:xfrm>
            <a:off x="1466927" y="186238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4B288-628A-4042-8B43-6E436E04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1061707"/>
            <a:ext cx="9078592" cy="47345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D7F3BF-9BB7-4CAB-B5E5-A93061085AD6}"/>
              </a:ext>
            </a:extLst>
          </p:cNvPr>
          <p:cNvSpPr/>
          <p:nvPr/>
        </p:nvSpPr>
        <p:spPr>
          <a:xfrm>
            <a:off x="1499585" y="104595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5BD1-5D18-45C8-B752-E723C69DD8E1}"/>
              </a:ext>
            </a:extLst>
          </p:cNvPr>
          <p:cNvSpPr/>
          <p:nvPr/>
        </p:nvSpPr>
        <p:spPr>
          <a:xfrm>
            <a:off x="1556704" y="4466039"/>
            <a:ext cx="877455" cy="144490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268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i="0" dirty="0">
              <a:effectLst/>
              <a:latin typeface="Nunito Sans" pitchFamily="2" charset="0"/>
            </a:endParaRPr>
          </a:p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Compare with NoSQL</a:t>
            </a:r>
            <a:endParaRPr lang="en-IN" b="1" i="0" dirty="0">
              <a:effectLst/>
              <a:latin typeface="Nunito Sans" pitchFamily="2" charset="0"/>
            </a:endParaRP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BFB86-281D-433F-8278-820F510A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742781"/>
            <a:ext cx="11610109" cy="57142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771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Understand </a:t>
            </a:r>
            <a:r>
              <a:rPr lang="en-IN" b="1" dirty="0">
                <a:latin typeface="Nunito Sans" pitchFamily="2" charset="0"/>
              </a:rPr>
              <a:t>Cluster deployment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BF808D-4DA9-42B0-9D91-E1A0E50C5CB6}"/>
              </a:ext>
            </a:extLst>
          </p:cNvPr>
          <p:cNvSpPr/>
          <p:nvPr/>
        </p:nvSpPr>
        <p:spPr>
          <a:xfrm>
            <a:off x="1826155" y="18297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48CBE-45D2-4B33-A841-869CFACA11CB}"/>
              </a:ext>
            </a:extLst>
          </p:cNvPr>
          <p:cNvSpPr/>
          <p:nvPr/>
        </p:nvSpPr>
        <p:spPr>
          <a:xfrm>
            <a:off x="1466927" y="186238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7F3BF-9BB7-4CAB-B5E5-A93061085AD6}"/>
              </a:ext>
            </a:extLst>
          </p:cNvPr>
          <p:cNvSpPr/>
          <p:nvPr/>
        </p:nvSpPr>
        <p:spPr>
          <a:xfrm>
            <a:off x="1499585" y="104595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5BD1-5D18-45C8-B752-E723C69DD8E1}"/>
              </a:ext>
            </a:extLst>
          </p:cNvPr>
          <p:cNvSpPr/>
          <p:nvPr/>
        </p:nvSpPr>
        <p:spPr>
          <a:xfrm>
            <a:off x="1556704" y="4466039"/>
            <a:ext cx="877455" cy="144490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1ADC5-C87A-4DFF-B5AC-8BA7143F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1390365"/>
            <a:ext cx="9126224" cy="40772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2B59E7-91BB-4BC9-9525-D8ECADC9AE28}"/>
              </a:ext>
            </a:extLst>
          </p:cNvPr>
          <p:cNvSpPr/>
          <p:nvPr/>
        </p:nvSpPr>
        <p:spPr>
          <a:xfrm>
            <a:off x="1522681" y="1420022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0BD09-01F4-4BCC-83FC-34EB741145FA}"/>
              </a:ext>
            </a:extLst>
          </p:cNvPr>
          <p:cNvSpPr/>
          <p:nvPr/>
        </p:nvSpPr>
        <p:spPr>
          <a:xfrm>
            <a:off x="9781657" y="3428999"/>
            <a:ext cx="877455" cy="127231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584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Handling of Network partition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BF808D-4DA9-42B0-9D91-E1A0E50C5CB6}"/>
              </a:ext>
            </a:extLst>
          </p:cNvPr>
          <p:cNvSpPr/>
          <p:nvPr/>
        </p:nvSpPr>
        <p:spPr>
          <a:xfrm>
            <a:off x="1826155" y="18297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48CBE-45D2-4B33-A841-869CFACA11CB}"/>
              </a:ext>
            </a:extLst>
          </p:cNvPr>
          <p:cNvSpPr/>
          <p:nvPr/>
        </p:nvSpPr>
        <p:spPr>
          <a:xfrm>
            <a:off x="1466927" y="186238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7F3BF-9BB7-4CAB-B5E5-A93061085AD6}"/>
              </a:ext>
            </a:extLst>
          </p:cNvPr>
          <p:cNvSpPr/>
          <p:nvPr/>
        </p:nvSpPr>
        <p:spPr>
          <a:xfrm>
            <a:off x="1499585" y="104595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5BD1-5D18-45C8-B752-E723C69DD8E1}"/>
              </a:ext>
            </a:extLst>
          </p:cNvPr>
          <p:cNvSpPr/>
          <p:nvPr/>
        </p:nvSpPr>
        <p:spPr>
          <a:xfrm>
            <a:off x="1556704" y="4466039"/>
            <a:ext cx="877455" cy="144490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2B59E7-91BB-4BC9-9525-D8ECADC9AE28}"/>
              </a:ext>
            </a:extLst>
          </p:cNvPr>
          <p:cNvSpPr/>
          <p:nvPr/>
        </p:nvSpPr>
        <p:spPr>
          <a:xfrm>
            <a:off x="1522681" y="1420022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0BD09-01F4-4BCC-83FC-34EB741145FA}"/>
              </a:ext>
            </a:extLst>
          </p:cNvPr>
          <p:cNvSpPr/>
          <p:nvPr/>
        </p:nvSpPr>
        <p:spPr>
          <a:xfrm>
            <a:off x="9781657" y="3428999"/>
            <a:ext cx="877455" cy="127231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1397D6-E33E-46A6-B688-049776A2E294}"/>
              </a:ext>
            </a:extLst>
          </p:cNvPr>
          <p:cNvSpPr/>
          <p:nvPr/>
        </p:nvSpPr>
        <p:spPr>
          <a:xfrm>
            <a:off x="1494961" y="10869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5B31B-C79A-4E96-A709-11140F1BE76E}"/>
              </a:ext>
            </a:extLst>
          </p:cNvPr>
          <p:cNvSpPr/>
          <p:nvPr/>
        </p:nvSpPr>
        <p:spPr>
          <a:xfrm>
            <a:off x="1487708" y="4620795"/>
            <a:ext cx="877455" cy="129014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ACB2C-E850-43EE-BB70-03A6CF21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1147444"/>
            <a:ext cx="9116697" cy="45631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9293172-E5C4-40D3-B3E9-EAA7B210C546}"/>
              </a:ext>
            </a:extLst>
          </p:cNvPr>
          <p:cNvSpPr/>
          <p:nvPr/>
        </p:nvSpPr>
        <p:spPr>
          <a:xfrm>
            <a:off x="1448781" y="11147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160FF-5114-467F-99F5-87000A54047A}"/>
              </a:ext>
            </a:extLst>
          </p:cNvPr>
          <p:cNvSpPr/>
          <p:nvPr/>
        </p:nvSpPr>
        <p:spPr>
          <a:xfrm>
            <a:off x="1387427" y="4804436"/>
            <a:ext cx="877455" cy="105164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583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Handling of Collocated Table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BF808D-4DA9-42B0-9D91-E1A0E50C5CB6}"/>
              </a:ext>
            </a:extLst>
          </p:cNvPr>
          <p:cNvSpPr/>
          <p:nvPr/>
        </p:nvSpPr>
        <p:spPr>
          <a:xfrm>
            <a:off x="1826155" y="18297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48CBE-45D2-4B33-A841-869CFACA11CB}"/>
              </a:ext>
            </a:extLst>
          </p:cNvPr>
          <p:cNvSpPr/>
          <p:nvPr/>
        </p:nvSpPr>
        <p:spPr>
          <a:xfrm>
            <a:off x="1466927" y="186238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7F3BF-9BB7-4CAB-B5E5-A93061085AD6}"/>
              </a:ext>
            </a:extLst>
          </p:cNvPr>
          <p:cNvSpPr/>
          <p:nvPr/>
        </p:nvSpPr>
        <p:spPr>
          <a:xfrm>
            <a:off x="1499585" y="104595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5BD1-5D18-45C8-B752-E723C69DD8E1}"/>
              </a:ext>
            </a:extLst>
          </p:cNvPr>
          <p:cNvSpPr/>
          <p:nvPr/>
        </p:nvSpPr>
        <p:spPr>
          <a:xfrm>
            <a:off x="1556704" y="4466039"/>
            <a:ext cx="877455" cy="144490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2B59E7-91BB-4BC9-9525-D8ECADC9AE28}"/>
              </a:ext>
            </a:extLst>
          </p:cNvPr>
          <p:cNvSpPr/>
          <p:nvPr/>
        </p:nvSpPr>
        <p:spPr>
          <a:xfrm>
            <a:off x="1522681" y="1420022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0BD09-01F4-4BCC-83FC-34EB741145FA}"/>
              </a:ext>
            </a:extLst>
          </p:cNvPr>
          <p:cNvSpPr/>
          <p:nvPr/>
        </p:nvSpPr>
        <p:spPr>
          <a:xfrm>
            <a:off x="9781657" y="3428999"/>
            <a:ext cx="877455" cy="127231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1397D6-E33E-46A6-B688-049776A2E294}"/>
              </a:ext>
            </a:extLst>
          </p:cNvPr>
          <p:cNvSpPr/>
          <p:nvPr/>
        </p:nvSpPr>
        <p:spPr>
          <a:xfrm>
            <a:off x="1494961" y="10869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5B31B-C79A-4E96-A709-11140F1BE76E}"/>
              </a:ext>
            </a:extLst>
          </p:cNvPr>
          <p:cNvSpPr/>
          <p:nvPr/>
        </p:nvSpPr>
        <p:spPr>
          <a:xfrm>
            <a:off x="1487708" y="4620795"/>
            <a:ext cx="877455" cy="129014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293172-E5C4-40D3-B3E9-EAA7B210C546}"/>
              </a:ext>
            </a:extLst>
          </p:cNvPr>
          <p:cNvSpPr/>
          <p:nvPr/>
        </p:nvSpPr>
        <p:spPr>
          <a:xfrm>
            <a:off x="1448781" y="11147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160FF-5114-467F-99F5-87000A54047A}"/>
              </a:ext>
            </a:extLst>
          </p:cNvPr>
          <p:cNvSpPr/>
          <p:nvPr/>
        </p:nvSpPr>
        <p:spPr>
          <a:xfrm>
            <a:off x="1387427" y="4804436"/>
            <a:ext cx="877455" cy="105164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AF376-4626-4295-B8E7-603A165F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27" y="1252234"/>
            <a:ext cx="9088118" cy="43535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5E6D7A-AE6B-480C-92FE-1B0CFC36D792}"/>
              </a:ext>
            </a:extLst>
          </p:cNvPr>
          <p:cNvSpPr/>
          <p:nvPr/>
        </p:nvSpPr>
        <p:spPr>
          <a:xfrm>
            <a:off x="1194781" y="12671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F65B37-2189-42F9-8545-A6DF81CDDC53}"/>
              </a:ext>
            </a:extLst>
          </p:cNvPr>
          <p:cNvSpPr/>
          <p:nvPr/>
        </p:nvSpPr>
        <p:spPr>
          <a:xfrm>
            <a:off x="9635023" y="4720180"/>
            <a:ext cx="877455" cy="109186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316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Understanding of Change Data </a:t>
            </a:r>
            <a:r>
              <a:rPr lang="en-IN" b="1" dirty="0">
                <a:latin typeface="Nunito Sans" pitchFamily="2" charset="0"/>
              </a:rPr>
              <a:t>Capture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BF808D-4DA9-42B0-9D91-E1A0E50C5CB6}"/>
              </a:ext>
            </a:extLst>
          </p:cNvPr>
          <p:cNvSpPr/>
          <p:nvPr/>
        </p:nvSpPr>
        <p:spPr>
          <a:xfrm>
            <a:off x="1826155" y="18297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48CBE-45D2-4B33-A841-869CFACA11CB}"/>
              </a:ext>
            </a:extLst>
          </p:cNvPr>
          <p:cNvSpPr/>
          <p:nvPr/>
        </p:nvSpPr>
        <p:spPr>
          <a:xfrm>
            <a:off x="1466927" y="186238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7F3BF-9BB7-4CAB-B5E5-A93061085AD6}"/>
              </a:ext>
            </a:extLst>
          </p:cNvPr>
          <p:cNvSpPr/>
          <p:nvPr/>
        </p:nvSpPr>
        <p:spPr>
          <a:xfrm>
            <a:off x="1499585" y="104595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5BD1-5D18-45C8-B752-E723C69DD8E1}"/>
              </a:ext>
            </a:extLst>
          </p:cNvPr>
          <p:cNvSpPr/>
          <p:nvPr/>
        </p:nvSpPr>
        <p:spPr>
          <a:xfrm>
            <a:off x="1556704" y="4466039"/>
            <a:ext cx="877455" cy="144490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2B59E7-91BB-4BC9-9525-D8ECADC9AE28}"/>
              </a:ext>
            </a:extLst>
          </p:cNvPr>
          <p:cNvSpPr/>
          <p:nvPr/>
        </p:nvSpPr>
        <p:spPr>
          <a:xfrm>
            <a:off x="1522681" y="1420022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0BD09-01F4-4BCC-83FC-34EB741145FA}"/>
              </a:ext>
            </a:extLst>
          </p:cNvPr>
          <p:cNvSpPr/>
          <p:nvPr/>
        </p:nvSpPr>
        <p:spPr>
          <a:xfrm>
            <a:off x="9781657" y="3428999"/>
            <a:ext cx="877455" cy="127231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1397D6-E33E-46A6-B688-049776A2E294}"/>
              </a:ext>
            </a:extLst>
          </p:cNvPr>
          <p:cNvSpPr/>
          <p:nvPr/>
        </p:nvSpPr>
        <p:spPr>
          <a:xfrm>
            <a:off x="1494961" y="10869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5B31B-C79A-4E96-A709-11140F1BE76E}"/>
              </a:ext>
            </a:extLst>
          </p:cNvPr>
          <p:cNvSpPr/>
          <p:nvPr/>
        </p:nvSpPr>
        <p:spPr>
          <a:xfrm>
            <a:off x="1487708" y="4620795"/>
            <a:ext cx="877455" cy="129014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293172-E5C4-40D3-B3E9-EAA7B210C546}"/>
              </a:ext>
            </a:extLst>
          </p:cNvPr>
          <p:cNvSpPr/>
          <p:nvPr/>
        </p:nvSpPr>
        <p:spPr>
          <a:xfrm>
            <a:off x="1448781" y="11147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160FF-5114-467F-99F5-87000A54047A}"/>
              </a:ext>
            </a:extLst>
          </p:cNvPr>
          <p:cNvSpPr/>
          <p:nvPr/>
        </p:nvSpPr>
        <p:spPr>
          <a:xfrm>
            <a:off x="1387427" y="4804436"/>
            <a:ext cx="877455" cy="105164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5E6D7A-AE6B-480C-92FE-1B0CFC36D792}"/>
              </a:ext>
            </a:extLst>
          </p:cNvPr>
          <p:cNvSpPr/>
          <p:nvPr/>
        </p:nvSpPr>
        <p:spPr>
          <a:xfrm>
            <a:off x="1194781" y="12671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F65B37-2189-42F9-8545-A6DF81CDDC53}"/>
              </a:ext>
            </a:extLst>
          </p:cNvPr>
          <p:cNvSpPr/>
          <p:nvPr/>
        </p:nvSpPr>
        <p:spPr>
          <a:xfrm>
            <a:off x="9635023" y="4720180"/>
            <a:ext cx="877455" cy="109186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B5064-12EB-40E9-9249-A04FD6672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1185549"/>
            <a:ext cx="9145276" cy="44869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EDB8C19-5B8F-4318-9B81-C9B61F391691}"/>
              </a:ext>
            </a:extLst>
          </p:cNvPr>
          <p:cNvSpPr/>
          <p:nvPr/>
        </p:nvSpPr>
        <p:spPr>
          <a:xfrm>
            <a:off x="1444157" y="11977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CF3008-0FA7-4946-9780-A711D14EF9A1}"/>
              </a:ext>
            </a:extLst>
          </p:cNvPr>
          <p:cNvSpPr/>
          <p:nvPr/>
        </p:nvSpPr>
        <p:spPr>
          <a:xfrm>
            <a:off x="9869792" y="4701309"/>
            <a:ext cx="877455" cy="120963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6173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Understanding of </a:t>
            </a:r>
            <a:r>
              <a:rPr lang="en-IN" b="1" dirty="0">
                <a:latin typeface="Nunito Sans" pitchFamily="2" charset="0"/>
              </a:rPr>
              <a:t>PostgreSQL architecture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BF808D-4DA9-42B0-9D91-E1A0E50C5CB6}"/>
              </a:ext>
            </a:extLst>
          </p:cNvPr>
          <p:cNvSpPr/>
          <p:nvPr/>
        </p:nvSpPr>
        <p:spPr>
          <a:xfrm>
            <a:off x="1826155" y="18297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48CBE-45D2-4B33-A841-869CFACA11CB}"/>
              </a:ext>
            </a:extLst>
          </p:cNvPr>
          <p:cNvSpPr/>
          <p:nvPr/>
        </p:nvSpPr>
        <p:spPr>
          <a:xfrm>
            <a:off x="1466927" y="186238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7F3BF-9BB7-4CAB-B5E5-A93061085AD6}"/>
              </a:ext>
            </a:extLst>
          </p:cNvPr>
          <p:cNvSpPr/>
          <p:nvPr/>
        </p:nvSpPr>
        <p:spPr>
          <a:xfrm>
            <a:off x="1499585" y="104595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5BD1-5D18-45C8-B752-E723C69DD8E1}"/>
              </a:ext>
            </a:extLst>
          </p:cNvPr>
          <p:cNvSpPr/>
          <p:nvPr/>
        </p:nvSpPr>
        <p:spPr>
          <a:xfrm>
            <a:off x="1556704" y="4466039"/>
            <a:ext cx="877455" cy="144490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2B59E7-91BB-4BC9-9525-D8ECADC9AE28}"/>
              </a:ext>
            </a:extLst>
          </p:cNvPr>
          <p:cNvSpPr/>
          <p:nvPr/>
        </p:nvSpPr>
        <p:spPr>
          <a:xfrm>
            <a:off x="1522681" y="1420022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0BD09-01F4-4BCC-83FC-34EB741145FA}"/>
              </a:ext>
            </a:extLst>
          </p:cNvPr>
          <p:cNvSpPr/>
          <p:nvPr/>
        </p:nvSpPr>
        <p:spPr>
          <a:xfrm>
            <a:off x="9781657" y="3428999"/>
            <a:ext cx="877455" cy="127231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1397D6-E33E-46A6-B688-049776A2E294}"/>
              </a:ext>
            </a:extLst>
          </p:cNvPr>
          <p:cNvSpPr/>
          <p:nvPr/>
        </p:nvSpPr>
        <p:spPr>
          <a:xfrm>
            <a:off x="1494961" y="10869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5B31B-C79A-4E96-A709-11140F1BE76E}"/>
              </a:ext>
            </a:extLst>
          </p:cNvPr>
          <p:cNvSpPr/>
          <p:nvPr/>
        </p:nvSpPr>
        <p:spPr>
          <a:xfrm>
            <a:off x="1487708" y="4620795"/>
            <a:ext cx="877455" cy="129014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293172-E5C4-40D3-B3E9-EAA7B210C546}"/>
              </a:ext>
            </a:extLst>
          </p:cNvPr>
          <p:cNvSpPr/>
          <p:nvPr/>
        </p:nvSpPr>
        <p:spPr>
          <a:xfrm>
            <a:off x="1448781" y="11147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160FF-5114-467F-99F5-87000A54047A}"/>
              </a:ext>
            </a:extLst>
          </p:cNvPr>
          <p:cNvSpPr/>
          <p:nvPr/>
        </p:nvSpPr>
        <p:spPr>
          <a:xfrm>
            <a:off x="1387427" y="4804436"/>
            <a:ext cx="877455" cy="105164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5E6D7A-AE6B-480C-92FE-1B0CFC36D792}"/>
              </a:ext>
            </a:extLst>
          </p:cNvPr>
          <p:cNvSpPr/>
          <p:nvPr/>
        </p:nvSpPr>
        <p:spPr>
          <a:xfrm>
            <a:off x="1194781" y="12671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F65B37-2189-42F9-8545-A6DF81CDDC53}"/>
              </a:ext>
            </a:extLst>
          </p:cNvPr>
          <p:cNvSpPr/>
          <p:nvPr/>
        </p:nvSpPr>
        <p:spPr>
          <a:xfrm>
            <a:off x="9635023" y="4720180"/>
            <a:ext cx="877455" cy="109186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DB8C19-5B8F-4318-9B81-C9B61F391691}"/>
              </a:ext>
            </a:extLst>
          </p:cNvPr>
          <p:cNvSpPr/>
          <p:nvPr/>
        </p:nvSpPr>
        <p:spPr>
          <a:xfrm>
            <a:off x="1444157" y="11977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CF3008-0FA7-4946-9780-A711D14EF9A1}"/>
              </a:ext>
            </a:extLst>
          </p:cNvPr>
          <p:cNvSpPr/>
          <p:nvPr/>
        </p:nvSpPr>
        <p:spPr>
          <a:xfrm>
            <a:off x="9869792" y="4701309"/>
            <a:ext cx="877455" cy="120963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0510E-BC68-4BCC-A194-D0FD0D1AC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018838"/>
            <a:ext cx="9440592" cy="48203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27A7CE2-3C7F-4105-A270-5ABBD7C33273}"/>
              </a:ext>
            </a:extLst>
          </p:cNvPr>
          <p:cNvSpPr/>
          <p:nvPr/>
        </p:nvSpPr>
        <p:spPr>
          <a:xfrm>
            <a:off x="1310232" y="110074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307F31-1911-4F23-9375-71AC64475517}"/>
              </a:ext>
            </a:extLst>
          </p:cNvPr>
          <p:cNvSpPr/>
          <p:nvPr/>
        </p:nvSpPr>
        <p:spPr>
          <a:xfrm>
            <a:off x="9850246" y="4422772"/>
            <a:ext cx="966050" cy="138927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872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PostgreSQL data storage replaced with Doc</a:t>
            </a:r>
            <a:r>
              <a:rPr lang="en-IN" b="1" dirty="0">
                <a:latin typeface="Nunito Sans" pitchFamily="2" charset="0"/>
              </a:rPr>
              <a:t>DB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BF808D-4DA9-42B0-9D91-E1A0E50C5CB6}"/>
              </a:ext>
            </a:extLst>
          </p:cNvPr>
          <p:cNvSpPr/>
          <p:nvPr/>
        </p:nvSpPr>
        <p:spPr>
          <a:xfrm>
            <a:off x="1826155" y="18297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48CBE-45D2-4B33-A841-869CFACA11CB}"/>
              </a:ext>
            </a:extLst>
          </p:cNvPr>
          <p:cNvSpPr/>
          <p:nvPr/>
        </p:nvSpPr>
        <p:spPr>
          <a:xfrm>
            <a:off x="1466927" y="186238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7F3BF-9BB7-4CAB-B5E5-A93061085AD6}"/>
              </a:ext>
            </a:extLst>
          </p:cNvPr>
          <p:cNvSpPr/>
          <p:nvPr/>
        </p:nvSpPr>
        <p:spPr>
          <a:xfrm>
            <a:off x="1499585" y="104595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5BD1-5D18-45C8-B752-E723C69DD8E1}"/>
              </a:ext>
            </a:extLst>
          </p:cNvPr>
          <p:cNvSpPr/>
          <p:nvPr/>
        </p:nvSpPr>
        <p:spPr>
          <a:xfrm>
            <a:off x="1556704" y="4466039"/>
            <a:ext cx="877455" cy="144490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2B59E7-91BB-4BC9-9525-D8ECADC9AE28}"/>
              </a:ext>
            </a:extLst>
          </p:cNvPr>
          <p:cNvSpPr/>
          <p:nvPr/>
        </p:nvSpPr>
        <p:spPr>
          <a:xfrm>
            <a:off x="1522681" y="1420022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0BD09-01F4-4BCC-83FC-34EB741145FA}"/>
              </a:ext>
            </a:extLst>
          </p:cNvPr>
          <p:cNvSpPr/>
          <p:nvPr/>
        </p:nvSpPr>
        <p:spPr>
          <a:xfrm>
            <a:off x="9781657" y="3428999"/>
            <a:ext cx="877455" cy="127231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1397D6-E33E-46A6-B688-049776A2E294}"/>
              </a:ext>
            </a:extLst>
          </p:cNvPr>
          <p:cNvSpPr/>
          <p:nvPr/>
        </p:nvSpPr>
        <p:spPr>
          <a:xfrm>
            <a:off x="1494961" y="10869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5B31B-C79A-4E96-A709-11140F1BE76E}"/>
              </a:ext>
            </a:extLst>
          </p:cNvPr>
          <p:cNvSpPr/>
          <p:nvPr/>
        </p:nvSpPr>
        <p:spPr>
          <a:xfrm>
            <a:off x="1487708" y="4620795"/>
            <a:ext cx="877455" cy="129014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293172-E5C4-40D3-B3E9-EAA7B210C546}"/>
              </a:ext>
            </a:extLst>
          </p:cNvPr>
          <p:cNvSpPr/>
          <p:nvPr/>
        </p:nvSpPr>
        <p:spPr>
          <a:xfrm>
            <a:off x="1448781" y="11147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160FF-5114-467F-99F5-87000A54047A}"/>
              </a:ext>
            </a:extLst>
          </p:cNvPr>
          <p:cNvSpPr/>
          <p:nvPr/>
        </p:nvSpPr>
        <p:spPr>
          <a:xfrm>
            <a:off x="1387427" y="4804436"/>
            <a:ext cx="877455" cy="105164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5E6D7A-AE6B-480C-92FE-1B0CFC36D792}"/>
              </a:ext>
            </a:extLst>
          </p:cNvPr>
          <p:cNvSpPr/>
          <p:nvPr/>
        </p:nvSpPr>
        <p:spPr>
          <a:xfrm>
            <a:off x="1194781" y="12671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F65B37-2189-42F9-8545-A6DF81CDDC53}"/>
              </a:ext>
            </a:extLst>
          </p:cNvPr>
          <p:cNvSpPr/>
          <p:nvPr/>
        </p:nvSpPr>
        <p:spPr>
          <a:xfrm>
            <a:off x="9635023" y="4720180"/>
            <a:ext cx="877455" cy="109186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DB8C19-5B8F-4318-9B81-C9B61F391691}"/>
              </a:ext>
            </a:extLst>
          </p:cNvPr>
          <p:cNvSpPr/>
          <p:nvPr/>
        </p:nvSpPr>
        <p:spPr>
          <a:xfrm>
            <a:off x="1444157" y="11977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CF3008-0FA7-4946-9780-A711D14EF9A1}"/>
              </a:ext>
            </a:extLst>
          </p:cNvPr>
          <p:cNvSpPr/>
          <p:nvPr/>
        </p:nvSpPr>
        <p:spPr>
          <a:xfrm>
            <a:off x="9869792" y="4701309"/>
            <a:ext cx="877455" cy="120963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0510E-BC68-4BCC-A194-D0FD0D1AC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018838"/>
            <a:ext cx="9440592" cy="48203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27A7CE2-3C7F-4105-A270-5ABBD7C33273}"/>
              </a:ext>
            </a:extLst>
          </p:cNvPr>
          <p:cNvSpPr/>
          <p:nvPr/>
        </p:nvSpPr>
        <p:spPr>
          <a:xfrm>
            <a:off x="3352801" y="4248727"/>
            <a:ext cx="5523344" cy="77585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YugabyteDB 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Node</a:t>
            </a:r>
            <a:endParaRPr lang="en-IN" sz="1400" dirty="0">
              <a:solidFill>
                <a:schemeClr val="accent3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307F31-1911-4F23-9375-71AC64475517}"/>
              </a:ext>
            </a:extLst>
          </p:cNvPr>
          <p:cNvSpPr/>
          <p:nvPr/>
        </p:nvSpPr>
        <p:spPr>
          <a:xfrm>
            <a:off x="9850246" y="4422772"/>
            <a:ext cx="966050" cy="138927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92258-59BE-4AF7-B6BC-EA4EC6446D1A}"/>
              </a:ext>
            </a:extLst>
          </p:cNvPr>
          <p:cNvSpPr/>
          <p:nvPr/>
        </p:nvSpPr>
        <p:spPr>
          <a:xfrm>
            <a:off x="3352801" y="4324732"/>
            <a:ext cx="748144" cy="6238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BB58E9-87DF-4804-897C-CF9129AB694C}"/>
              </a:ext>
            </a:extLst>
          </p:cNvPr>
          <p:cNvSpPr/>
          <p:nvPr/>
        </p:nvSpPr>
        <p:spPr>
          <a:xfrm>
            <a:off x="8114871" y="4324733"/>
            <a:ext cx="748144" cy="6238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2EDB14-A81A-4F86-A5CA-F1A04EB30CD5}"/>
              </a:ext>
            </a:extLst>
          </p:cNvPr>
          <p:cNvSpPr/>
          <p:nvPr/>
        </p:nvSpPr>
        <p:spPr>
          <a:xfrm>
            <a:off x="4308540" y="4324732"/>
            <a:ext cx="974660" cy="6238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r>
              <a:rPr lang="en-US" sz="1200" dirty="0">
                <a:solidFill>
                  <a:schemeClr val="accent3"/>
                </a:solidFill>
              </a:rPr>
              <a:t>YugabyteDB </a:t>
            </a:r>
          </a:p>
          <a:p>
            <a:pPr algn="ctr"/>
            <a:r>
              <a:rPr lang="en-US" sz="1200" dirty="0">
                <a:solidFill>
                  <a:schemeClr val="accent3"/>
                </a:solidFill>
              </a:rPr>
              <a:t>Node</a:t>
            </a:r>
            <a:endParaRPr lang="en-IN" sz="1200" dirty="0">
              <a:solidFill>
                <a:schemeClr val="accent3"/>
              </a:solidFill>
            </a:endParaRPr>
          </a:p>
          <a:p>
            <a:pPr algn="ctr"/>
            <a:endParaRPr lang="en-IN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CB773E-790D-491A-8166-701C691A9AF4}"/>
              </a:ext>
            </a:extLst>
          </p:cNvPr>
          <p:cNvSpPr/>
          <p:nvPr/>
        </p:nvSpPr>
        <p:spPr>
          <a:xfrm>
            <a:off x="5490795" y="4324732"/>
            <a:ext cx="1231376" cy="6238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6F6C0-7245-43D8-843C-5D3652DDA6CE}"/>
              </a:ext>
            </a:extLst>
          </p:cNvPr>
          <p:cNvSpPr/>
          <p:nvPr/>
        </p:nvSpPr>
        <p:spPr>
          <a:xfrm>
            <a:off x="6879355" y="4324732"/>
            <a:ext cx="1085568" cy="6238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YugabyteDB </a:t>
            </a:r>
          </a:p>
          <a:p>
            <a:pPr algn="ctr"/>
            <a:r>
              <a:rPr lang="en-US" sz="1400" dirty="0"/>
              <a:t>Node</a:t>
            </a:r>
            <a:endParaRPr lang="en-IN" sz="1400" dirty="0"/>
          </a:p>
          <a:p>
            <a:pPr algn="ctr"/>
            <a:endParaRPr lang="en-IN" sz="1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5C32E8-B587-4716-92EE-F83AD6D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876" y="1794841"/>
            <a:ext cx="1762371" cy="152421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98FA83C-8348-4E2A-A43C-944C1B19218C}"/>
              </a:ext>
            </a:extLst>
          </p:cNvPr>
          <p:cNvSpPr/>
          <p:nvPr/>
        </p:nvSpPr>
        <p:spPr>
          <a:xfrm>
            <a:off x="3251200" y="4248727"/>
            <a:ext cx="5733676" cy="86821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3F0E215-BA53-4EDA-99F3-0FC4595202A5}"/>
              </a:ext>
            </a:extLst>
          </p:cNvPr>
          <p:cNvCxnSpPr>
            <a:endCxn id="29" idx="3"/>
          </p:cNvCxnSpPr>
          <p:nvPr/>
        </p:nvCxnSpPr>
        <p:spPr>
          <a:xfrm rot="5400000">
            <a:off x="8745106" y="3577695"/>
            <a:ext cx="1344911" cy="865370"/>
          </a:xfrm>
          <a:prstGeom prst="bentConnector2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C82EBD4-F541-42A1-966B-CFDBFC2F20BE}"/>
              </a:ext>
            </a:extLst>
          </p:cNvPr>
          <p:cNvSpPr/>
          <p:nvPr/>
        </p:nvSpPr>
        <p:spPr>
          <a:xfrm>
            <a:off x="1310232" y="110074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132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PostgreSQL architecture components with modification </a:t>
            </a:r>
            <a:r>
              <a:rPr lang="en-IN" b="1" i="0" dirty="0">
                <a:effectLst/>
                <a:latin typeface="Nunito Sans" pitchFamily="2" charset="0"/>
              </a:rPr>
              <a:t>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BF808D-4DA9-42B0-9D91-E1A0E50C5CB6}"/>
              </a:ext>
            </a:extLst>
          </p:cNvPr>
          <p:cNvSpPr/>
          <p:nvPr/>
        </p:nvSpPr>
        <p:spPr>
          <a:xfrm>
            <a:off x="1826155" y="18297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48CBE-45D2-4B33-A841-869CFACA11CB}"/>
              </a:ext>
            </a:extLst>
          </p:cNvPr>
          <p:cNvSpPr/>
          <p:nvPr/>
        </p:nvSpPr>
        <p:spPr>
          <a:xfrm>
            <a:off x="1466927" y="186238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7F3BF-9BB7-4CAB-B5E5-A93061085AD6}"/>
              </a:ext>
            </a:extLst>
          </p:cNvPr>
          <p:cNvSpPr/>
          <p:nvPr/>
        </p:nvSpPr>
        <p:spPr>
          <a:xfrm>
            <a:off x="1499585" y="104595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5BD1-5D18-45C8-B752-E723C69DD8E1}"/>
              </a:ext>
            </a:extLst>
          </p:cNvPr>
          <p:cNvSpPr/>
          <p:nvPr/>
        </p:nvSpPr>
        <p:spPr>
          <a:xfrm>
            <a:off x="1556704" y="4466039"/>
            <a:ext cx="877455" cy="144490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2B59E7-91BB-4BC9-9525-D8ECADC9AE28}"/>
              </a:ext>
            </a:extLst>
          </p:cNvPr>
          <p:cNvSpPr/>
          <p:nvPr/>
        </p:nvSpPr>
        <p:spPr>
          <a:xfrm>
            <a:off x="1522681" y="1420022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0BD09-01F4-4BCC-83FC-34EB741145FA}"/>
              </a:ext>
            </a:extLst>
          </p:cNvPr>
          <p:cNvSpPr/>
          <p:nvPr/>
        </p:nvSpPr>
        <p:spPr>
          <a:xfrm>
            <a:off x="9781657" y="3428999"/>
            <a:ext cx="877455" cy="127231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1397D6-E33E-46A6-B688-049776A2E294}"/>
              </a:ext>
            </a:extLst>
          </p:cNvPr>
          <p:cNvSpPr/>
          <p:nvPr/>
        </p:nvSpPr>
        <p:spPr>
          <a:xfrm>
            <a:off x="1494961" y="10869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5B31B-C79A-4E96-A709-11140F1BE76E}"/>
              </a:ext>
            </a:extLst>
          </p:cNvPr>
          <p:cNvSpPr/>
          <p:nvPr/>
        </p:nvSpPr>
        <p:spPr>
          <a:xfrm>
            <a:off x="1487708" y="4620795"/>
            <a:ext cx="877455" cy="129014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293172-E5C4-40D3-B3E9-EAA7B210C546}"/>
              </a:ext>
            </a:extLst>
          </p:cNvPr>
          <p:cNvSpPr/>
          <p:nvPr/>
        </p:nvSpPr>
        <p:spPr>
          <a:xfrm>
            <a:off x="1448781" y="11147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160FF-5114-467F-99F5-87000A54047A}"/>
              </a:ext>
            </a:extLst>
          </p:cNvPr>
          <p:cNvSpPr/>
          <p:nvPr/>
        </p:nvSpPr>
        <p:spPr>
          <a:xfrm>
            <a:off x="1387427" y="4804436"/>
            <a:ext cx="877455" cy="105164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5E6D7A-AE6B-480C-92FE-1B0CFC36D792}"/>
              </a:ext>
            </a:extLst>
          </p:cNvPr>
          <p:cNvSpPr/>
          <p:nvPr/>
        </p:nvSpPr>
        <p:spPr>
          <a:xfrm>
            <a:off x="1194781" y="12671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F65B37-2189-42F9-8545-A6DF81CDDC53}"/>
              </a:ext>
            </a:extLst>
          </p:cNvPr>
          <p:cNvSpPr/>
          <p:nvPr/>
        </p:nvSpPr>
        <p:spPr>
          <a:xfrm>
            <a:off x="9635023" y="4720180"/>
            <a:ext cx="877455" cy="109186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DB8C19-5B8F-4318-9B81-C9B61F391691}"/>
              </a:ext>
            </a:extLst>
          </p:cNvPr>
          <p:cNvSpPr/>
          <p:nvPr/>
        </p:nvSpPr>
        <p:spPr>
          <a:xfrm>
            <a:off x="1444157" y="11977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CF3008-0FA7-4946-9780-A711D14EF9A1}"/>
              </a:ext>
            </a:extLst>
          </p:cNvPr>
          <p:cNvSpPr/>
          <p:nvPr/>
        </p:nvSpPr>
        <p:spPr>
          <a:xfrm>
            <a:off x="9869792" y="4701309"/>
            <a:ext cx="877455" cy="120963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0510E-BC68-4BCC-A194-D0FD0D1AC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018838"/>
            <a:ext cx="9440592" cy="48203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27A7CE2-3C7F-4105-A270-5ABBD7C33273}"/>
              </a:ext>
            </a:extLst>
          </p:cNvPr>
          <p:cNvSpPr/>
          <p:nvPr/>
        </p:nvSpPr>
        <p:spPr>
          <a:xfrm>
            <a:off x="3352801" y="4248727"/>
            <a:ext cx="5523344" cy="77585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YugabyteDB 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Node</a:t>
            </a:r>
            <a:endParaRPr lang="en-IN" sz="1400" dirty="0">
              <a:solidFill>
                <a:schemeClr val="accent3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307F31-1911-4F23-9375-71AC64475517}"/>
              </a:ext>
            </a:extLst>
          </p:cNvPr>
          <p:cNvSpPr/>
          <p:nvPr/>
        </p:nvSpPr>
        <p:spPr>
          <a:xfrm>
            <a:off x="9850246" y="4422772"/>
            <a:ext cx="966050" cy="138927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92258-59BE-4AF7-B6BC-EA4EC6446D1A}"/>
              </a:ext>
            </a:extLst>
          </p:cNvPr>
          <p:cNvSpPr/>
          <p:nvPr/>
        </p:nvSpPr>
        <p:spPr>
          <a:xfrm>
            <a:off x="3352801" y="4324732"/>
            <a:ext cx="748144" cy="6238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BB58E9-87DF-4804-897C-CF9129AB694C}"/>
              </a:ext>
            </a:extLst>
          </p:cNvPr>
          <p:cNvSpPr/>
          <p:nvPr/>
        </p:nvSpPr>
        <p:spPr>
          <a:xfrm>
            <a:off x="8114871" y="4324733"/>
            <a:ext cx="748144" cy="6238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2EDB14-A81A-4F86-A5CA-F1A04EB30CD5}"/>
              </a:ext>
            </a:extLst>
          </p:cNvPr>
          <p:cNvSpPr/>
          <p:nvPr/>
        </p:nvSpPr>
        <p:spPr>
          <a:xfrm>
            <a:off x="4308540" y="4324732"/>
            <a:ext cx="974660" cy="6238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r>
              <a:rPr lang="en-US" sz="1200" dirty="0">
                <a:solidFill>
                  <a:schemeClr val="accent3"/>
                </a:solidFill>
              </a:rPr>
              <a:t>YugabyteDB </a:t>
            </a:r>
          </a:p>
          <a:p>
            <a:pPr algn="ctr"/>
            <a:r>
              <a:rPr lang="en-US" sz="1200" dirty="0">
                <a:solidFill>
                  <a:schemeClr val="accent3"/>
                </a:solidFill>
              </a:rPr>
              <a:t>Node</a:t>
            </a:r>
            <a:endParaRPr lang="en-IN" sz="1200" dirty="0">
              <a:solidFill>
                <a:schemeClr val="accent3"/>
              </a:solidFill>
            </a:endParaRPr>
          </a:p>
          <a:p>
            <a:pPr algn="ctr"/>
            <a:endParaRPr lang="en-IN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CB773E-790D-491A-8166-701C691A9AF4}"/>
              </a:ext>
            </a:extLst>
          </p:cNvPr>
          <p:cNvSpPr/>
          <p:nvPr/>
        </p:nvSpPr>
        <p:spPr>
          <a:xfrm>
            <a:off x="5490795" y="4324732"/>
            <a:ext cx="1231376" cy="6238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6F6C0-7245-43D8-843C-5D3652DDA6CE}"/>
              </a:ext>
            </a:extLst>
          </p:cNvPr>
          <p:cNvSpPr/>
          <p:nvPr/>
        </p:nvSpPr>
        <p:spPr>
          <a:xfrm>
            <a:off x="6879355" y="4324732"/>
            <a:ext cx="1085568" cy="6238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YugabyteDB </a:t>
            </a:r>
          </a:p>
          <a:p>
            <a:pPr algn="ctr"/>
            <a:r>
              <a:rPr lang="en-US" sz="1400" dirty="0"/>
              <a:t>Node</a:t>
            </a:r>
            <a:endParaRPr lang="en-IN" sz="1400" dirty="0"/>
          </a:p>
          <a:p>
            <a:pPr algn="ctr"/>
            <a:endParaRPr lang="en-IN" sz="1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5C32E8-B587-4716-92EE-F83AD6D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876" y="1794841"/>
            <a:ext cx="1762371" cy="152421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98FA83C-8348-4E2A-A43C-944C1B19218C}"/>
              </a:ext>
            </a:extLst>
          </p:cNvPr>
          <p:cNvSpPr/>
          <p:nvPr/>
        </p:nvSpPr>
        <p:spPr>
          <a:xfrm>
            <a:off x="3251200" y="4248727"/>
            <a:ext cx="5733676" cy="86821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5998C2-D446-4162-8F12-709DBF39B600}"/>
              </a:ext>
            </a:extLst>
          </p:cNvPr>
          <p:cNvSpPr/>
          <p:nvPr/>
        </p:nvSpPr>
        <p:spPr>
          <a:xfrm>
            <a:off x="1310232" y="110074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1691EC-F61D-4E48-9468-D2835076F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686" y="1572539"/>
            <a:ext cx="1714739" cy="219105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3163EFF-1444-4030-B9DC-F748F156BDB6}"/>
              </a:ext>
            </a:extLst>
          </p:cNvPr>
          <p:cNvSpPr/>
          <p:nvPr/>
        </p:nvSpPr>
        <p:spPr>
          <a:xfrm>
            <a:off x="6188364" y="3214255"/>
            <a:ext cx="2530763" cy="31225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AFDAF6-6875-4D28-B002-6296E1B95967}"/>
              </a:ext>
            </a:extLst>
          </p:cNvPr>
          <p:cNvSpPr/>
          <p:nvPr/>
        </p:nvSpPr>
        <p:spPr>
          <a:xfrm>
            <a:off x="6188363" y="3948012"/>
            <a:ext cx="2530763" cy="22470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56E857-AA9C-4064-9FA7-29CF79B85A7F}"/>
              </a:ext>
            </a:extLst>
          </p:cNvPr>
          <p:cNvSpPr/>
          <p:nvPr/>
        </p:nvSpPr>
        <p:spPr>
          <a:xfrm>
            <a:off x="3463641" y="3882901"/>
            <a:ext cx="2530763" cy="22470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340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Stateless PostgreSQL 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48CBE-45D2-4B33-A841-869CFACA11CB}"/>
              </a:ext>
            </a:extLst>
          </p:cNvPr>
          <p:cNvSpPr/>
          <p:nvPr/>
        </p:nvSpPr>
        <p:spPr>
          <a:xfrm>
            <a:off x="1466927" y="186238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7F3BF-9BB7-4CAB-B5E5-A93061085AD6}"/>
              </a:ext>
            </a:extLst>
          </p:cNvPr>
          <p:cNvSpPr/>
          <p:nvPr/>
        </p:nvSpPr>
        <p:spPr>
          <a:xfrm>
            <a:off x="1499585" y="104595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5BD1-5D18-45C8-B752-E723C69DD8E1}"/>
              </a:ext>
            </a:extLst>
          </p:cNvPr>
          <p:cNvSpPr/>
          <p:nvPr/>
        </p:nvSpPr>
        <p:spPr>
          <a:xfrm>
            <a:off x="1556704" y="4466039"/>
            <a:ext cx="877455" cy="144490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1397D6-E33E-46A6-B688-049776A2E294}"/>
              </a:ext>
            </a:extLst>
          </p:cNvPr>
          <p:cNvSpPr/>
          <p:nvPr/>
        </p:nvSpPr>
        <p:spPr>
          <a:xfrm>
            <a:off x="1494961" y="10869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5B31B-C79A-4E96-A709-11140F1BE76E}"/>
              </a:ext>
            </a:extLst>
          </p:cNvPr>
          <p:cNvSpPr/>
          <p:nvPr/>
        </p:nvSpPr>
        <p:spPr>
          <a:xfrm>
            <a:off x="1487708" y="4620795"/>
            <a:ext cx="877455" cy="129014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293172-E5C4-40D3-B3E9-EAA7B210C546}"/>
              </a:ext>
            </a:extLst>
          </p:cNvPr>
          <p:cNvSpPr/>
          <p:nvPr/>
        </p:nvSpPr>
        <p:spPr>
          <a:xfrm>
            <a:off x="1448781" y="11147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160FF-5114-467F-99F5-87000A54047A}"/>
              </a:ext>
            </a:extLst>
          </p:cNvPr>
          <p:cNvSpPr/>
          <p:nvPr/>
        </p:nvSpPr>
        <p:spPr>
          <a:xfrm>
            <a:off x="1387427" y="4804436"/>
            <a:ext cx="877455" cy="105164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5E6D7A-AE6B-480C-92FE-1B0CFC36D792}"/>
              </a:ext>
            </a:extLst>
          </p:cNvPr>
          <p:cNvSpPr/>
          <p:nvPr/>
        </p:nvSpPr>
        <p:spPr>
          <a:xfrm>
            <a:off x="1194781" y="12671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F65B37-2189-42F9-8545-A6DF81CDDC53}"/>
              </a:ext>
            </a:extLst>
          </p:cNvPr>
          <p:cNvSpPr/>
          <p:nvPr/>
        </p:nvSpPr>
        <p:spPr>
          <a:xfrm>
            <a:off x="9635023" y="4720180"/>
            <a:ext cx="877455" cy="109186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DB8C19-5B8F-4318-9B81-C9B61F391691}"/>
              </a:ext>
            </a:extLst>
          </p:cNvPr>
          <p:cNvSpPr/>
          <p:nvPr/>
        </p:nvSpPr>
        <p:spPr>
          <a:xfrm>
            <a:off x="1444157" y="11977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CF3008-0FA7-4946-9780-A711D14EF9A1}"/>
              </a:ext>
            </a:extLst>
          </p:cNvPr>
          <p:cNvSpPr/>
          <p:nvPr/>
        </p:nvSpPr>
        <p:spPr>
          <a:xfrm>
            <a:off x="9869792" y="4701309"/>
            <a:ext cx="877455" cy="120963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307F31-1911-4F23-9375-71AC64475517}"/>
              </a:ext>
            </a:extLst>
          </p:cNvPr>
          <p:cNvSpPr/>
          <p:nvPr/>
        </p:nvSpPr>
        <p:spPr>
          <a:xfrm>
            <a:off x="9850246" y="4422772"/>
            <a:ext cx="966050" cy="138927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5998C2-D446-4162-8F12-709DBF39B600}"/>
              </a:ext>
            </a:extLst>
          </p:cNvPr>
          <p:cNvSpPr/>
          <p:nvPr/>
        </p:nvSpPr>
        <p:spPr>
          <a:xfrm>
            <a:off x="1310232" y="110074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9CC9E4-C997-4F37-89DD-EC93E816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1109339"/>
            <a:ext cx="9183382" cy="463932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A22E146-C3C3-48A8-9B8B-45D511A3E821}"/>
              </a:ext>
            </a:extLst>
          </p:cNvPr>
          <p:cNvSpPr/>
          <p:nvPr/>
        </p:nvSpPr>
        <p:spPr>
          <a:xfrm>
            <a:off x="1314849" y="12254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BC84C5-749C-4A94-AD75-61F9EECC9E25}"/>
              </a:ext>
            </a:extLst>
          </p:cNvPr>
          <p:cNvSpPr/>
          <p:nvPr/>
        </p:nvSpPr>
        <p:spPr>
          <a:xfrm>
            <a:off x="9847618" y="4620795"/>
            <a:ext cx="877455" cy="112786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AD739E-24F1-41D0-84AE-0E153641B62E}"/>
              </a:ext>
            </a:extLst>
          </p:cNvPr>
          <p:cNvSpPr/>
          <p:nvPr/>
        </p:nvSpPr>
        <p:spPr>
          <a:xfrm>
            <a:off x="1717964" y="2964873"/>
            <a:ext cx="8848477" cy="2667694"/>
          </a:xfrm>
          <a:prstGeom prst="rect">
            <a:avLst/>
          </a:prstGeom>
          <a:noFill/>
          <a:ln w="5715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307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Self healing of nodes 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48CBE-45D2-4B33-A841-869CFACA11CB}"/>
              </a:ext>
            </a:extLst>
          </p:cNvPr>
          <p:cNvSpPr/>
          <p:nvPr/>
        </p:nvSpPr>
        <p:spPr>
          <a:xfrm>
            <a:off x="1466927" y="1862387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7F3BF-9BB7-4CAB-B5E5-A93061085AD6}"/>
              </a:ext>
            </a:extLst>
          </p:cNvPr>
          <p:cNvSpPr/>
          <p:nvPr/>
        </p:nvSpPr>
        <p:spPr>
          <a:xfrm>
            <a:off x="1499585" y="104595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5BD1-5D18-45C8-B752-E723C69DD8E1}"/>
              </a:ext>
            </a:extLst>
          </p:cNvPr>
          <p:cNvSpPr/>
          <p:nvPr/>
        </p:nvSpPr>
        <p:spPr>
          <a:xfrm>
            <a:off x="1556704" y="4466039"/>
            <a:ext cx="877455" cy="144490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1397D6-E33E-46A6-B688-049776A2E294}"/>
              </a:ext>
            </a:extLst>
          </p:cNvPr>
          <p:cNvSpPr/>
          <p:nvPr/>
        </p:nvSpPr>
        <p:spPr>
          <a:xfrm>
            <a:off x="1494961" y="108691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5B31B-C79A-4E96-A709-11140F1BE76E}"/>
              </a:ext>
            </a:extLst>
          </p:cNvPr>
          <p:cNvSpPr/>
          <p:nvPr/>
        </p:nvSpPr>
        <p:spPr>
          <a:xfrm>
            <a:off x="1487708" y="4620795"/>
            <a:ext cx="877455" cy="129014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293172-E5C4-40D3-B3E9-EAA7B210C546}"/>
              </a:ext>
            </a:extLst>
          </p:cNvPr>
          <p:cNvSpPr/>
          <p:nvPr/>
        </p:nvSpPr>
        <p:spPr>
          <a:xfrm>
            <a:off x="1448781" y="11147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160FF-5114-467F-99F5-87000A54047A}"/>
              </a:ext>
            </a:extLst>
          </p:cNvPr>
          <p:cNvSpPr/>
          <p:nvPr/>
        </p:nvSpPr>
        <p:spPr>
          <a:xfrm>
            <a:off x="1387427" y="4804436"/>
            <a:ext cx="877455" cy="105164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5E6D7A-AE6B-480C-92FE-1B0CFC36D792}"/>
              </a:ext>
            </a:extLst>
          </p:cNvPr>
          <p:cNvSpPr/>
          <p:nvPr/>
        </p:nvSpPr>
        <p:spPr>
          <a:xfrm>
            <a:off x="1194781" y="126719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F65B37-2189-42F9-8545-A6DF81CDDC53}"/>
              </a:ext>
            </a:extLst>
          </p:cNvPr>
          <p:cNvSpPr/>
          <p:nvPr/>
        </p:nvSpPr>
        <p:spPr>
          <a:xfrm>
            <a:off x="9635023" y="4720180"/>
            <a:ext cx="877455" cy="109186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DB8C19-5B8F-4318-9B81-C9B61F391691}"/>
              </a:ext>
            </a:extLst>
          </p:cNvPr>
          <p:cNvSpPr/>
          <p:nvPr/>
        </p:nvSpPr>
        <p:spPr>
          <a:xfrm>
            <a:off x="1444157" y="11977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CF3008-0FA7-4946-9780-A711D14EF9A1}"/>
              </a:ext>
            </a:extLst>
          </p:cNvPr>
          <p:cNvSpPr/>
          <p:nvPr/>
        </p:nvSpPr>
        <p:spPr>
          <a:xfrm>
            <a:off x="9869792" y="4701309"/>
            <a:ext cx="877455" cy="120963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307F31-1911-4F23-9375-71AC64475517}"/>
              </a:ext>
            </a:extLst>
          </p:cNvPr>
          <p:cNvSpPr/>
          <p:nvPr/>
        </p:nvSpPr>
        <p:spPr>
          <a:xfrm>
            <a:off x="9850246" y="4422772"/>
            <a:ext cx="966050" cy="138927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5998C2-D446-4162-8F12-709DBF39B600}"/>
              </a:ext>
            </a:extLst>
          </p:cNvPr>
          <p:cNvSpPr/>
          <p:nvPr/>
        </p:nvSpPr>
        <p:spPr>
          <a:xfrm>
            <a:off x="1310232" y="110074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2E146-C3C3-48A8-9B8B-45D511A3E821}"/>
              </a:ext>
            </a:extLst>
          </p:cNvPr>
          <p:cNvSpPr/>
          <p:nvPr/>
        </p:nvSpPr>
        <p:spPr>
          <a:xfrm>
            <a:off x="1314849" y="1225433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BC84C5-749C-4A94-AD75-61F9EECC9E25}"/>
              </a:ext>
            </a:extLst>
          </p:cNvPr>
          <p:cNvSpPr/>
          <p:nvPr/>
        </p:nvSpPr>
        <p:spPr>
          <a:xfrm>
            <a:off x="9847618" y="4620795"/>
            <a:ext cx="877455" cy="112786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07355-3047-45A1-A345-08519E56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099812"/>
            <a:ext cx="9202434" cy="46583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4E34E21-D097-455A-9A97-EF6F9B813637}"/>
              </a:ext>
            </a:extLst>
          </p:cNvPr>
          <p:cNvSpPr/>
          <p:nvPr/>
        </p:nvSpPr>
        <p:spPr>
          <a:xfrm>
            <a:off x="1227106" y="109151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984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i="0" dirty="0">
              <a:effectLst/>
              <a:latin typeface="Nunito Sans" pitchFamily="2" charset="0"/>
            </a:endParaRPr>
          </a:p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Compare across Distributed SQL</a:t>
            </a:r>
            <a:endParaRPr lang="en-IN" b="1" i="0" dirty="0">
              <a:effectLst/>
              <a:latin typeface="Nunito Sans" pitchFamily="2" charset="0"/>
            </a:endParaRPr>
          </a:p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95CC6-8AAC-4038-B53A-685C3D0D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17" y="800508"/>
            <a:ext cx="7379855" cy="58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1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i="0" dirty="0">
              <a:effectLst/>
              <a:latin typeface="Nunito Sans" pitchFamily="2" charset="0"/>
            </a:endParaRPr>
          </a:p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Understanding Scaling 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32463-6A47-4F91-ACA2-6177E22B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5" y="836624"/>
            <a:ext cx="11554690" cy="58002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854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Nunito Sans" pitchFamily="2" charset="0"/>
              </a:rPr>
              <a:t>Distributed SQL : CAP theorem for YugabyteDB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1DD1A-C75A-4590-AAC8-C2759E91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1033128"/>
            <a:ext cx="9135750" cy="47917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01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</a:t>
            </a:r>
            <a:r>
              <a:rPr lang="en-IN" b="1" dirty="0">
                <a:latin typeface="Nunito Sans" pitchFamily="2" charset="0"/>
              </a:rPr>
              <a:t>Raft consensus algorithm</a:t>
            </a:r>
            <a:r>
              <a:rPr lang="en-IN" b="1" i="0" dirty="0">
                <a:effectLst/>
                <a:latin typeface="Nunito Sans" pitchFamily="2" charset="0"/>
              </a:rPr>
              <a:t> 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89135-D77D-43BA-8444-6C4573DB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30" y="1471339"/>
            <a:ext cx="8697539" cy="39153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F64E4E-B7EE-4A44-875A-2F1835930549}"/>
              </a:ext>
            </a:extLst>
          </p:cNvPr>
          <p:cNvSpPr/>
          <p:nvPr/>
        </p:nvSpPr>
        <p:spPr>
          <a:xfrm>
            <a:off x="1588649" y="143183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E300-775D-4978-B47E-D403E755ADCD}"/>
              </a:ext>
            </a:extLst>
          </p:cNvPr>
          <p:cNvSpPr/>
          <p:nvPr/>
        </p:nvSpPr>
        <p:spPr>
          <a:xfrm>
            <a:off x="9915231" y="507269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309CAE4-6E8D-48A6-8FDB-DF376538D1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184892"/>
              </p:ext>
            </p:extLst>
          </p:nvPr>
        </p:nvGraphicFramePr>
        <p:xfrm>
          <a:off x="8626763" y="806579"/>
          <a:ext cx="1523999" cy="664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Acrobat Document" showAsIcon="1" r:id="rId4" imgW="914400" imgH="771698" progId="Acrobat.Document.DC">
                  <p:embed/>
                </p:oleObj>
              </mc:Choice>
              <mc:Fallback>
                <p:oleObj name="Acrobat Document" showAsIcon="1" r:id="rId4" imgW="914400" imgH="77169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26763" y="806579"/>
                        <a:ext cx="1523999" cy="664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9948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Components 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4E4E-B7EE-4A44-875A-2F1835930549}"/>
              </a:ext>
            </a:extLst>
          </p:cNvPr>
          <p:cNvSpPr/>
          <p:nvPr/>
        </p:nvSpPr>
        <p:spPr>
          <a:xfrm>
            <a:off x="1588649" y="143183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E300-775D-4978-B47E-D403E755ADCD}"/>
              </a:ext>
            </a:extLst>
          </p:cNvPr>
          <p:cNvSpPr/>
          <p:nvPr/>
        </p:nvSpPr>
        <p:spPr>
          <a:xfrm>
            <a:off x="9915231" y="507269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1AC60-9383-4500-93A5-695FF1C362B1}"/>
              </a:ext>
            </a:extLst>
          </p:cNvPr>
          <p:cNvSpPr/>
          <p:nvPr/>
        </p:nvSpPr>
        <p:spPr>
          <a:xfrm>
            <a:off x="1741049" y="131638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361415-39D8-47A6-9AA5-9C09AD8E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037891"/>
            <a:ext cx="9364382" cy="47822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858B40-51CB-4446-AC32-27E56D188BD4}"/>
              </a:ext>
            </a:extLst>
          </p:cNvPr>
          <p:cNvSpPr/>
          <p:nvPr/>
        </p:nvSpPr>
        <p:spPr>
          <a:xfrm>
            <a:off x="1205342" y="10854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38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Architecture overview 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4E4E-B7EE-4A44-875A-2F1835930549}"/>
              </a:ext>
            </a:extLst>
          </p:cNvPr>
          <p:cNvSpPr/>
          <p:nvPr/>
        </p:nvSpPr>
        <p:spPr>
          <a:xfrm>
            <a:off x="1588649" y="143183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E300-775D-4978-B47E-D403E755ADCD}"/>
              </a:ext>
            </a:extLst>
          </p:cNvPr>
          <p:cNvSpPr/>
          <p:nvPr/>
        </p:nvSpPr>
        <p:spPr>
          <a:xfrm>
            <a:off x="9915231" y="507269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1AC60-9383-4500-93A5-695FF1C362B1}"/>
              </a:ext>
            </a:extLst>
          </p:cNvPr>
          <p:cNvSpPr/>
          <p:nvPr/>
        </p:nvSpPr>
        <p:spPr>
          <a:xfrm>
            <a:off x="1741049" y="131638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858B40-51CB-4446-AC32-27E56D188BD4}"/>
              </a:ext>
            </a:extLst>
          </p:cNvPr>
          <p:cNvSpPr/>
          <p:nvPr/>
        </p:nvSpPr>
        <p:spPr>
          <a:xfrm>
            <a:off x="1205342" y="10854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1A970-B17C-411E-8B33-77D82CEF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8" y="1052181"/>
            <a:ext cx="7440063" cy="47536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A633F8-F2A6-441C-973C-A8C7EAA6043F}"/>
              </a:ext>
            </a:extLst>
          </p:cNvPr>
          <p:cNvSpPr/>
          <p:nvPr/>
        </p:nvSpPr>
        <p:spPr>
          <a:xfrm>
            <a:off x="2179776" y="108875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199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9A284-E705-4058-BC97-E411758071E2}"/>
              </a:ext>
            </a:extLst>
          </p:cNvPr>
          <p:cNvSpPr/>
          <p:nvPr/>
        </p:nvSpPr>
        <p:spPr>
          <a:xfrm>
            <a:off x="0" y="0"/>
            <a:ext cx="12192000" cy="62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Nunito Sans" pitchFamily="2" charset="0"/>
              </a:rPr>
              <a:t>Distributed SQL : Frontline service view for YugabyteDB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841-0BB8-4C7F-BFD4-C6435E861C8A}"/>
              </a:ext>
            </a:extLst>
          </p:cNvPr>
          <p:cNvSpPr/>
          <p:nvPr/>
        </p:nvSpPr>
        <p:spPr>
          <a:xfrm>
            <a:off x="212436" y="7427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13BB5-9F32-4D2C-87DD-D8E813FD60B8}"/>
              </a:ext>
            </a:extLst>
          </p:cNvPr>
          <p:cNvSpPr/>
          <p:nvPr/>
        </p:nvSpPr>
        <p:spPr>
          <a:xfrm>
            <a:off x="240144" y="86171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E95CB-A7FE-43A1-92EE-CD9CA20668A1}"/>
              </a:ext>
            </a:extLst>
          </p:cNvPr>
          <p:cNvSpPr/>
          <p:nvPr/>
        </p:nvSpPr>
        <p:spPr>
          <a:xfrm>
            <a:off x="1343889" y="1057020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4E4E-B7EE-4A44-875A-2F1835930549}"/>
              </a:ext>
            </a:extLst>
          </p:cNvPr>
          <p:cNvSpPr/>
          <p:nvPr/>
        </p:nvSpPr>
        <p:spPr>
          <a:xfrm>
            <a:off x="1588649" y="143183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E300-775D-4978-B47E-D403E755ADCD}"/>
              </a:ext>
            </a:extLst>
          </p:cNvPr>
          <p:cNvSpPr/>
          <p:nvPr/>
        </p:nvSpPr>
        <p:spPr>
          <a:xfrm>
            <a:off x="9915231" y="507269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1AC60-9383-4500-93A5-695FF1C362B1}"/>
              </a:ext>
            </a:extLst>
          </p:cNvPr>
          <p:cNvSpPr/>
          <p:nvPr/>
        </p:nvSpPr>
        <p:spPr>
          <a:xfrm>
            <a:off x="1741049" y="1316389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858B40-51CB-4446-AC32-27E56D188BD4}"/>
              </a:ext>
            </a:extLst>
          </p:cNvPr>
          <p:cNvSpPr/>
          <p:nvPr/>
        </p:nvSpPr>
        <p:spPr>
          <a:xfrm>
            <a:off x="1205342" y="1085481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633F8-F2A6-441C-973C-A8C7EAA6043F}"/>
              </a:ext>
            </a:extLst>
          </p:cNvPr>
          <p:cNvSpPr/>
          <p:nvPr/>
        </p:nvSpPr>
        <p:spPr>
          <a:xfrm>
            <a:off x="2179776" y="1088756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D94B0-F8F8-4FC3-8E2B-16ABC932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1223654"/>
            <a:ext cx="9145276" cy="44106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2E9847-B7D3-411D-96A8-689DEEF0D68B}"/>
              </a:ext>
            </a:extLst>
          </p:cNvPr>
          <p:cNvSpPr/>
          <p:nvPr/>
        </p:nvSpPr>
        <p:spPr>
          <a:xfrm>
            <a:off x="1295397" y="1316388"/>
            <a:ext cx="877455" cy="3748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F50AD-0081-4CCF-9C42-E63C73E109EF}"/>
              </a:ext>
            </a:extLst>
          </p:cNvPr>
          <p:cNvSpPr/>
          <p:nvPr/>
        </p:nvSpPr>
        <p:spPr>
          <a:xfrm>
            <a:off x="1399314" y="4676523"/>
            <a:ext cx="1001503" cy="105055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159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5733</TotalTime>
  <Words>274</Words>
  <Application>Microsoft Office PowerPoint</Application>
  <PresentationFormat>Widescreen</PresentationFormat>
  <Paragraphs>60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Nunito Sans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Abinash Mishra</dc:creator>
  <cp:lastModifiedBy>Abinash Mishra</cp:lastModifiedBy>
  <cp:revision>349</cp:revision>
  <dcterms:created xsi:type="dcterms:W3CDTF">2021-12-25T05:24:32Z</dcterms:created>
  <dcterms:modified xsi:type="dcterms:W3CDTF">2021-12-31T17:16:46Z</dcterms:modified>
</cp:coreProperties>
</file>